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4" r:id="rId1"/>
  </p:sldMasterIdLst>
  <p:notesMasterIdLst>
    <p:notesMasterId r:id="rId8"/>
  </p:notesMasterIdLst>
  <p:sldIdLst>
    <p:sldId id="256" r:id="rId2"/>
    <p:sldId id="257" r:id="rId3"/>
    <p:sldId id="258" r:id="rId4"/>
    <p:sldId id="261" r:id="rId5"/>
    <p:sldId id="259" r:id="rId6"/>
    <p:sldId id="260" r:id="rId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1068" autoAdjust="0"/>
  </p:normalViewPr>
  <p:slideViewPr>
    <p:cSldViewPr snapToGrid="0">
      <p:cViewPr varScale="1">
        <p:scale>
          <a:sx n="89" d="100"/>
          <a:sy n="89" d="100"/>
        </p:scale>
        <p:origin x="408" y="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2EF5D93-D3E0-4975-9245-E9E4E96B5D58}" type="datetimeFigureOut">
              <a:rPr lang="en-AU" smtClean="0"/>
              <a:t>30/08/2025</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CD093E0-DAB6-414B-BF23-4741EA97D954}" type="slidenum">
              <a:rPr lang="en-AU" smtClean="0"/>
              <a:t>‹#›</a:t>
            </a:fld>
            <a:endParaRPr lang="en-AU"/>
          </a:p>
        </p:txBody>
      </p:sp>
    </p:spTree>
    <p:extLst>
      <p:ext uri="{BB962C8B-B14F-4D97-AF65-F5344CB8AC3E}">
        <p14:creationId xmlns:p14="http://schemas.microsoft.com/office/powerpoint/2010/main" val="37024273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Australia Seeks to become the Data centre capital of Asia-Pacific but to do this it will need to build these new data centres, and to do that the best location for these data centres need to be determined</a:t>
            </a:r>
            <a:endParaRPr lang="en-AU" dirty="0"/>
          </a:p>
        </p:txBody>
      </p:sp>
      <p:sp>
        <p:nvSpPr>
          <p:cNvPr id="4" name="Slide Number Placeholder 3"/>
          <p:cNvSpPr>
            <a:spLocks noGrp="1"/>
          </p:cNvSpPr>
          <p:nvPr>
            <p:ph type="sldNum" sz="quarter" idx="5"/>
          </p:nvPr>
        </p:nvSpPr>
        <p:spPr/>
        <p:txBody>
          <a:bodyPr/>
          <a:lstStyle/>
          <a:p>
            <a:fld id="{8CD093E0-DAB6-414B-BF23-4741EA97D954}" type="slidenum">
              <a:rPr lang="en-AU" smtClean="0"/>
              <a:t>1</a:t>
            </a:fld>
            <a:endParaRPr lang="en-AU"/>
          </a:p>
        </p:txBody>
      </p:sp>
    </p:spTree>
    <p:extLst>
      <p:ext uri="{BB962C8B-B14F-4D97-AF65-F5344CB8AC3E}">
        <p14:creationId xmlns:p14="http://schemas.microsoft.com/office/powerpoint/2010/main" val="17922809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and to found that out you need to crawl through many different websites to find that data you need.</a:t>
            </a:r>
            <a:endParaRPr lang="en-AU" sz="1200" kern="1200" dirty="0">
              <a:solidFill>
                <a:schemeClr val="tx1"/>
              </a:solidFill>
              <a:effectLst/>
              <a:latin typeface="+mn-lt"/>
              <a:ea typeface="+mn-ea"/>
              <a:cs typeface="+mn-cs"/>
            </a:endParaRPr>
          </a:p>
          <a:p>
            <a:endParaRPr lang="en-AU" dirty="0"/>
          </a:p>
        </p:txBody>
      </p:sp>
      <p:sp>
        <p:nvSpPr>
          <p:cNvPr id="4" name="Slide Number Placeholder 3"/>
          <p:cNvSpPr>
            <a:spLocks noGrp="1"/>
          </p:cNvSpPr>
          <p:nvPr>
            <p:ph type="sldNum" sz="quarter" idx="5"/>
          </p:nvPr>
        </p:nvSpPr>
        <p:spPr/>
        <p:txBody>
          <a:bodyPr/>
          <a:lstStyle/>
          <a:p>
            <a:fld id="{8CD093E0-DAB6-414B-BF23-4741EA97D954}" type="slidenum">
              <a:rPr lang="en-AU" smtClean="0"/>
              <a:t>2</a:t>
            </a:fld>
            <a:endParaRPr lang="en-AU"/>
          </a:p>
        </p:txBody>
      </p:sp>
    </p:spTree>
    <p:extLst>
      <p:ext uri="{BB962C8B-B14F-4D97-AF65-F5344CB8AC3E}">
        <p14:creationId xmlns:p14="http://schemas.microsoft.com/office/powerpoint/2010/main" val="21264900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This is where Data Centre Frontier comes in. Data Centre Frontier grabs the open data from these websites and places them into a single map from there you can draw the footprint of the datacentre on the map and Data Centre Frontier will determine its score on how viable that location is.</a:t>
            </a:r>
            <a:endParaRPr lang="en-AU" sz="1200" kern="1200" dirty="0">
              <a:solidFill>
                <a:schemeClr val="tx1"/>
              </a:solidFill>
              <a:effectLst/>
              <a:latin typeface="+mn-lt"/>
              <a:ea typeface="+mn-ea"/>
              <a:cs typeface="+mn-cs"/>
            </a:endParaRPr>
          </a:p>
          <a:p>
            <a:endParaRPr lang="en-AU" dirty="0"/>
          </a:p>
        </p:txBody>
      </p:sp>
      <p:sp>
        <p:nvSpPr>
          <p:cNvPr id="4" name="Slide Number Placeholder 3"/>
          <p:cNvSpPr>
            <a:spLocks noGrp="1"/>
          </p:cNvSpPr>
          <p:nvPr>
            <p:ph type="sldNum" sz="quarter" idx="5"/>
          </p:nvPr>
        </p:nvSpPr>
        <p:spPr/>
        <p:txBody>
          <a:bodyPr/>
          <a:lstStyle/>
          <a:p>
            <a:fld id="{8CD093E0-DAB6-414B-BF23-4741EA97D954}" type="slidenum">
              <a:rPr lang="en-AU" smtClean="0"/>
              <a:t>3</a:t>
            </a:fld>
            <a:endParaRPr lang="en-AU"/>
          </a:p>
        </p:txBody>
      </p:sp>
    </p:spTree>
    <p:extLst>
      <p:ext uri="{BB962C8B-B14F-4D97-AF65-F5344CB8AC3E}">
        <p14:creationId xmlns:p14="http://schemas.microsoft.com/office/powerpoint/2010/main" val="23012499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It does this by checking the distance from the necessary infrastructure like; high voltage powerlines, water reservoir, population/workforce. It also checks climate, if the area you zoned falls into a protected area, flood zones and bush fire zones.</a:t>
            </a:r>
          </a:p>
          <a:p>
            <a:r>
              <a:rPr lang="en-GB" dirty="0"/>
              <a:t>And in the future also be able to show you a prediction on how much it will cost to run that data centre, by gathering current cost per megawatt per hour and water usage/cost and display these as well so you are truly informed when deciding to build your next data.</a:t>
            </a:r>
          </a:p>
          <a:p>
            <a:endParaRPr lang="en-AU" dirty="0"/>
          </a:p>
        </p:txBody>
      </p:sp>
      <p:sp>
        <p:nvSpPr>
          <p:cNvPr id="4" name="Slide Number Placeholder 3"/>
          <p:cNvSpPr>
            <a:spLocks noGrp="1"/>
          </p:cNvSpPr>
          <p:nvPr>
            <p:ph type="sldNum" sz="quarter" idx="5"/>
          </p:nvPr>
        </p:nvSpPr>
        <p:spPr/>
        <p:txBody>
          <a:bodyPr/>
          <a:lstStyle/>
          <a:p>
            <a:fld id="{8CD093E0-DAB6-414B-BF23-4741EA97D954}" type="slidenum">
              <a:rPr lang="en-AU" smtClean="0"/>
              <a:t>4</a:t>
            </a:fld>
            <a:endParaRPr lang="en-AU"/>
          </a:p>
        </p:txBody>
      </p:sp>
    </p:spTree>
    <p:extLst>
      <p:ext uri="{BB962C8B-B14F-4D97-AF65-F5344CB8AC3E}">
        <p14:creationId xmlns:p14="http://schemas.microsoft.com/office/powerpoint/2010/main" val="1902022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Data Centre Frontier will also include links as where its currently pulling data from so that may be independently audited by our users, government or organizations. We will always be transparent with what data we are using and where we are getting it from.</a:t>
            </a:r>
            <a:endParaRPr lang="en-AU"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By gathering all this data and being transparent with it in one place Data Centre Frontier can act as your one stop go to when planning new data centre construction. </a:t>
            </a:r>
            <a:endParaRPr lang="en-AU" sz="1200" kern="1200" dirty="0">
              <a:solidFill>
                <a:schemeClr val="tx1"/>
              </a:solidFill>
              <a:effectLst/>
              <a:latin typeface="+mn-lt"/>
              <a:ea typeface="+mn-ea"/>
              <a:cs typeface="+mn-cs"/>
            </a:endParaRPr>
          </a:p>
          <a:p>
            <a:endParaRPr lang="en-AU" dirty="0"/>
          </a:p>
          <a:p>
            <a:endParaRPr lang="en-AU" dirty="0"/>
          </a:p>
        </p:txBody>
      </p:sp>
      <p:sp>
        <p:nvSpPr>
          <p:cNvPr id="4" name="Slide Number Placeholder 3"/>
          <p:cNvSpPr>
            <a:spLocks noGrp="1"/>
          </p:cNvSpPr>
          <p:nvPr>
            <p:ph type="sldNum" sz="quarter" idx="5"/>
          </p:nvPr>
        </p:nvSpPr>
        <p:spPr/>
        <p:txBody>
          <a:bodyPr/>
          <a:lstStyle/>
          <a:p>
            <a:fld id="{8CD093E0-DAB6-414B-BF23-4741EA97D954}" type="slidenum">
              <a:rPr lang="en-AU" smtClean="0"/>
              <a:t>5</a:t>
            </a:fld>
            <a:endParaRPr lang="en-AU"/>
          </a:p>
        </p:txBody>
      </p:sp>
    </p:spTree>
    <p:extLst>
      <p:ext uri="{BB962C8B-B14F-4D97-AF65-F5344CB8AC3E}">
        <p14:creationId xmlns:p14="http://schemas.microsoft.com/office/powerpoint/2010/main" val="35716766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The Video playing now is a proof-of-concept version, developed by ChatGPT5.0 of what Data Centre Frontiers could look like and is missing most of the features described. But imagine what a dedicated analysis AI could do, if what we are describing was already made somewhat possible by an everyman AI software.</a:t>
            </a:r>
            <a:endParaRPr lang="en-AU" sz="1200" kern="1200" dirty="0">
              <a:solidFill>
                <a:schemeClr val="tx1"/>
              </a:solidFill>
              <a:effectLst/>
              <a:latin typeface="+mn-lt"/>
              <a:ea typeface="+mn-ea"/>
              <a:cs typeface="+mn-cs"/>
            </a:endParaRPr>
          </a:p>
          <a:p>
            <a:endParaRPr lang="en-AU" dirty="0"/>
          </a:p>
        </p:txBody>
      </p:sp>
      <p:sp>
        <p:nvSpPr>
          <p:cNvPr id="4" name="Slide Number Placeholder 3"/>
          <p:cNvSpPr>
            <a:spLocks noGrp="1"/>
          </p:cNvSpPr>
          <p:nvPr>
            <p:ph type="sldNum" sz="quarter" idx="5"/>
          </p:nvPr>
        </p:nvSpPr>
        <p:spPr/>
        <p:txBody>
          <a:bodyPr/>
          <a:lstStyle/>
          <a:p>
            <a:fld id="{8CD093E0-DAB6-414B-BF23-4741EA97D954}" type="slidenum">
              <a:rPr lang="en-AU" smtClean="0"/>
              <a:t>6</a:t>
            </a:fld>
            <a:endParaRPr lang="en-AU"/>
          </a:p>
        </p:txBody>
      </p:sp>
    </p:spTree>
    <p:extLst>
      <p:ext uri="{BB962C8B-B14F-4D97-AF65-F5344CB8AC3E}">
        <p14:creationId xmlns:p14="http://schemas.microsoft.com/office/powerpoint/2010/main" val="54744753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GB"/>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E80C50CD-E178-4744-9B35-B2F624D6C5E9}" type="datetimeFigureOut">
              <a:rPr lang="en-US" smtClean="0"/>
              <a:t>8/30/2025</a:t>
            </a:fld>
            <a:endParaRPr lang="en-US"/>
          </a:p>
        </p:txBody>
      </p:sp>
      <p:sp>
        <p:nvSpPr>
          <p:cNvPr id="5" name="Footer Placeholder 4"/>
          <p:cNvSpPr>
            <a:spLocks noGrp="1"/>
          </p:cNvSpPr>
          <p:nvPr>
            <p:ph type="ftr" sz="quarter" idx="11"/>
          </p:nvPr>
        </p:nvSpPr>
        <p:spPr>
          <a:xfrm>
            <a:off x="1876424" y="5410201"/>
            <a:ext cx="5124886" cy="365125"/>
          </a:xfrm>
        </p:spPr>
        <p:txBody>
          <a:bodyPr/>
          <a:lstStyle/>
          <a:p>
            <a:endParaRPr lang="en-US"/>
          </a:p>
        </p:txBody>
      </p:sp>
      <p:sp>
        <p:nvSpPr>
          <p:cNvPr id="6" name="Slide Number Placeholder 5"/>
          <p:cNvSpPr>
            <a:spLocks noGrp="1"/>
          </p:cNvSpPr>
          <p:nvPr>
            <p:ph type="sldNum" sz="quarter" idx="12"/>
          </p:nvPr>
        </p:nvSpPr>
        <p:spPr>
          <a:xfrm>
            <a:off x="9896911" y="5410199"/>
            <a:ext cx="771089" cy="365125"/>
          </a:xfrm>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31254565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GB"/>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GB"/>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E80C50CD-E178-4744-9B35-B2F624D6C5E9}" type="datetimeFigureOut">
              <a:rPr lang="en-US" smtClean="0"/>
              <a:pPr/>
              <a:t>8/30/2025</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48CC95F-0247-41B6-91CF-DC97C76A7088}" type="slidenum">
              <a:rPr lang="en-US" smtClean="0"/>
              <a:pPr/>
              <a:t>‹#›</a:t>
            </a:fld>
            <a:endParaRPr lang="en-US"/>
          </a:p>
        </p:txBody>
      </p:sp>
    </p:spTree>
    <p:extLst>
      <p:ext uri="{BB962C8B-B14F-4D97-AF65-F5344CB8AC3E}">
        <p14:creationId xmlns:p14="http://schemas.microsoft.com/office/powerpoint/2010/main" val="15003222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GB"/>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E80C50CD-E178-4744-9B35-B2F624D6C5E9}" type="datetimeFigureOut">
              <a:rPr lang="en-US" smtClean="0"/>
              <a:pPr/>
              <a:t>8/30/2025</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48CC95F-0247-41B6-91CF-DC97C76A7088}" type="slidenum">
              <a:rPr lang="en-US" smtClean="0"/>
              <a:pPr/>
              <a:t>‹#›</a:t>
            </a:fld>
            <a:endParaRPr lang="en-US"/>
          </a:p>
        </p:txBody>
      </p:sp>
    </p:spTree>
    <p:extLst>
      <p:ext uri="{BB962C8B-B14F-4D97-AF65-F5344CB8AC3E}">
        <p14:creationId xmlns:p14="http://schemas.microsoft.com/office/powerpoint/2010/main" val="4107765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GB"/>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E80C50CD-E178-4744-9B35-B2F624D6C5E9}" type="datetimeFigureOut">
              <a:rPr lang="en-US" smtClean="0"/>
              <a:pPr/>
              <a:t>8/30/2025</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48CC95F-0247-41B6-91CF-DC97C76A7088}" type="slidenum">
              <a:rPr lang="en-US" smtClean="0"/>
              <a:pPr/>
              <a:t>‹#›</a:t>
            </a:fld>
            <a:endParaRPr lang="en-US"/>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9553608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GB"/>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E80C50CD-E178-4744-9B35-B2F624D6C5E9}" type="datetimeFigureOut">
              <a:rPr lang="en-US" smtClean="0"/>
              <a:pPr/>
              <a:t>8/30/2025</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48CC95F-0247-41B6-91CF-DC97C76A7088}" type="slidenum">
              <a:rPr lang="en-US" smtClean="0"/>
              <a:pPr/>
              <a:t>‹#›</a:t>
            </a:fld>
            <a:endParaRPr lang="en-US"/>
          </a:p>
        </p:txBody>
      </p:sp>
    </p:spTree>
    <p:extLst>
      <p:ext uri="{BB962C8B-B14F-4D97-AF65-F5344CB8AC3E}">
        <p14:creationId xmlns:p14="http://schemas.microsoft.com/office/powerpoint/2010/main" val="118113992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GB"/>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3" name="Date Placeholder 2"/>
          <p:cNvSpPr>
            <a:spLocks noGrp="1"/>
          </p:cNvSpPr>
          <p:nvPr>
            <p:ph type="dt" sz="half" idx="10"/>
          </p:nvPr>
        </p:nvSpPr>
        <p:spPr/>
        <p:txBody>
          <a:bodyPr/>
          <a:lstStyle/>
          <a:p>
            <a:fld id="{E80C50CD-E178-4744-9B35-B2F624D6C5E9}" type="datetimeFigureOut">
              <a:rPr lang="en-US" smtClean="0"/>
              <a:pPr/>
              <a:t>8/30/2025</a:t>
            </a:fld>
            <a:endParaRPr lang="en-US"/>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48CC95F-0247-41B6-91CF-DC97C76A7088}" type="slidenum">
              <a:rPr lang="en-US" smtClean="0"/>
              <a:pPr/>
              <a:t>‹#›</a:t>
            </a:fld>
            <a:endParaRPr lang="en-US"/>
          </a:p>
        </p:txBody>
      </p:sp>
    </p:spTree>
    <p:extLst>
      <p:ext uri="{BB962C8B-B14F-4D97-AF65-F5344CB8AC3E}">
        <p14:creationId xmlns:p14="http://schemas.microsoft.com/office/powerpoint/2010/main" val="166966054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GB"/>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GB"/>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GB"/>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GB"/>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3" name="Date Placeholder 2"/>
          <p:cNvSpPr>
            <a:spLocks noGrp="1"/>
          </p:cNvSpPr>
          <p:nvPr>
            <p:ph type="dt" sz="half" idx="10"/>
          </p:nvPr>
        </p:nvSpPr>
        <p:spPr/>
        <p:txBody>
          <a:bodyPr/>
          <a:lstStyle/>
          <a:p>
            <a:fld id="{E80C50CD-E178-4744-9B35-B2F624D6C5E9}" type="datetimeFigureOut">
              <a:rPr lang="en-US" smtClean="0"/>
              <a:pPr/>
              <a:t>8/30/2025</a:t>
            </a:fld>
            <a:endParaRPr lang="en-US"/>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48CC95F-0247-41B6-91CF-DC97C76A7088}" type="slidenum">
              <a:rPr lang="en-US" smtClean="0"/>
              <a:pPr/>
              <a:t>‹#›</a:t>
            </a:fld>
            <a:endParaRPr lang="en-US"/>
          </a:p>
        </p:txBody>
      </p:sp>
    </p:spTree>
    <p:extLst>
      <p:ext uri="{BB962C8B-B14F-4D97-AF65-F5344CB8AC3E}">
        <p14:creationId xmlns:p14="http://schemas.microsoft.com/office/powerpoint/2010/main" val="227737093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E80C50CD-E178-4744-9B35-B2F624D6C5E9}" type="datetimeFigureOut">
              <a:rPr lang="en-US" smtClean="0"/>
              <a:t>8/30/2025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30412980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E80C50CD-E178-4744-9B35-B2F624D6C5E9}" type="datetimeFigureOut">
              <a:rPr lang="en-US" smtClean="0"/>
              <a:t>8/30/2025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39393560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E80C50CD-E178-4744-9B35-B2F624D6C5E9}" type="datetimeFigureOut">
              <a:rPr lang="en-US" smtClean="0"/>
              <a:t>8/30/2025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10279548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GB"/>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E80C50CD-E178-4744-9B35-B2F624D6C5E9}" type="datetimeFigureOut">
              <a:rPr lang="en-US" smtClean="0"/>
              <a:t>8/30/2025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876787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E80C50CD-E178-4744-9B35-B2F624D6C5E9}" type="datetimeFigureOut">
              <a:rPr lang="en-US" smtClean="0"/>
              <a:t>8/30/2025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8317550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GB"/>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E80C50CD-E178-4744-9B35-B2F624D6C5E9}" type="datetimeFigureOut">
              <a:rPr lang="en-US" smtClean="0"/>
              <a:t>8/30/2025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36123131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E80C50CD-E178-4744-9B35-B2F624D6C5E9}" type="datetimeFigureOut">
              <a:rPr lang="en-US" smtClean="0"/>
              <a:t>8/30/2025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20923417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80C50CD-E178-4744-9B35-B2F624D6C5E9}" type="datetimeFigureOut">
              <a:rPr lang="en-US" smtClean="0"/>
              <a:t>8/30/2025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33306631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GB"/>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E80C50CD-E178-4744-9B35-B2F624D6C5E9}" type="datetimeFigureOut">
              <a:rPr lang="en-US" smtClean="0"/>
              <a:t>8/30/2025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19847022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GB"/>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E80C50CD-E178-4744-9B35-B2F624D6C5E9}" type="datetimeFigureOut">
              <a:rPr lang="en-US" smtClean="0"/>
              <a:t>8/30/2025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31699221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E80C50CD-E178-4744-9B35-B2F624D6C5E9}" type="datetimeFigureOut">
              <a:rPr lang="en-US" smtClean="0"/>
              <a:pPr/>
              <a:t>8/30/2025</a:t>
            </a:fld>
            <a:endParaRPr lang="en-US"/>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148CC95F-0247-41B6-91CF-DC97C76A7088}" type="slidenum">
              <a:rPr lang="en-US" smtClean="0"/>
              <a:pPr/>
              <a:t>‹#›</a:t>
            </a:fld>
            <a:endParaRPr lang="en-US"/>
          </a:p>
        </p:txBody>
      </p:sp>
    </p:spTree>
    <p:extLst>
      <p:ext uri="{BB962C8B-B14F-4D97-AF65-F5344CB8AC3E}">
        <p14:creationId xmlns:p14="http://schemas.microsoft.com/office/powerpoint/2010/main" val="2707328271"/>
      </p:ext>
    </p:extLst>
  </p:cSld>
  <p:clrMap bg1="dk1" tx1="lt1" bg2="dk2" tx2="lt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687" r:id="rId13"/>
    <p:sldLayoutId id="2147483688" r:id="rId14"/>
    <p:sldLayoutId id="2147483689" r:id="rId15"/>
    <p:sldLayoutId id="2147483690" r:id="rId16"/>
    <p:sldLayoutId id="2147483691"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jpe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6.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0.jpe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068ACACB-DD9E-4155-84BF-8E4D43DEC13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20" name="Rectangle 19">
              <a:extLst>
                <a:ext uri="{FF2B5EF4-FFF2-40B4-BE49-F238E27FC236}">
                  <a16:creationId xmlns:a16="http://schemas.microsoft.com/office/drawing/2014/main" id="{8A7B0AF6-6256-4262-A76E-47B08EAB92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
              <a:extLst>
                <a:ext uri="{FF2B5EF4-FFF2-40B4-BE49-F238E27FC236}">
                  <a16:creationId xmlns:a16="http://schemas.microsoft.com/office/drawing/2014/main" id="{8034A3B1-2FBE-4771-84C6-797415E99D22}"/>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4">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pic>
        <p:nvPicPr>
          <p:cNvPr id="14" name="Picture 13" descr="Illuminated server room panel">
            <a:extLst>
              <a:ext uri="{FF2B5EF4-FFF2-40B4-BE49-F238E27FC236}">
                <a16:creationId xmlns:a16="http://schemas.microsoft.com/office/drawing/2014/main" id="{3E7653FC-1048-B46F-E20B-C1D1FA4A0431}"/>
              </a:ext>
            </a:extLst>
          </p:cNvPr>
          <p:cNvPicPr>
            <a:picLocks noChangeAspect="1"/>
          </p:cNvPicPr>
          <p:nvPr/>
        </p:nvPicPr>
        <p:blipFill>
          <a:blip r:embed="rId5">
            <a:duotone>
              <a:prstClr val="black"/>
              <a:schemeClr val="accent5">
                <a:tint val="45000"/>
                <a:satMod val="400000"/>
              </a:schemeClr>
            </a:duotone>
            <a:alphaModFix/>
          </a:blip>
          <a:srcRect t="15705"/>
          <a:stretch>
            <a:fillRect/>
          </a:stretch>
        </p:blipFill>
        <p:spPr>
          <a:xfrm>
            <a:off x="3611" y="10"/>
            <a:ext cx="12188389" cy="6857990"/>
          </a:xfrm>
          <a:prstGeom prst="rect">
            <a:avLst/>
          </a:prstGeom>
        </p:spPr>
      </p:pic>
      <p:grpSp>
        <p:nvGrpSpPr>
          <p:cNvPr id="23" name="Group 22">
            <a:extLst>
              <a:ext uri="{FF2B5EF4-FFF2-40B4-BE49-F238E27FC236}">
                <a16:creationId xmlns:a16="http://schemas.microsoft.com/office/drawing/2014/main" id="{BF3AEE19-128A-4FF8-954B-A9724F42E0D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5895" y="2235200"/>
            <a:ext cx="10982062" cy="2396067"/>
            <a:chOff x="605895" y="2235200"/>
            <a:chExt cx="10982062" cy="2396067"/>
          </a:xfrm>
        </p:grpSpPr>
        <p:sp>
          <p:nvSpPr>
            <p:cNvPr id="24" name="Round Diagonal Corner Rectangle 7">
              <a:extLst>
                <a:ext uri="{FF2B5EF4-FFF2-40B4-BE49-F238E27FC236}">
                  <a16:creationId xmlns:a16="http://schemas.microsoft.com/office/drawing/2014/main" id="{80F57FCB-2163-4EF8-B6A7-023F6B877F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82333" y="2235200"/>
              <a:ext cx="7027334" cy="2396067"/>
            </a:xfrm>
            <a:prstGeom prst="round2DiagRect">
              <a:avLst>
                <a:gd name="adj1" fmla="val 9246"/>
                <a:gd name="adj2" fmla="val 0"/>
              </a:avLst>
            </a:prstGeom>
            <a:solidFill>
              <a:schemeClr val="bg1">
                <a:alpha val="80000"/>
              </a:scheme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77AB9C7F-4D09-4E13-BD9A-E5C14E37AFDE}"/>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5895" y="2900097"/>
              <a:ext cx="10982062" cy="1211524"/>
              <a:chOff x="605895" y="2900097"/>
              <a:chExt cx="10982062" cy="1211524"/>
            </a:xfrm>
          </p:grpSpPr>
          <p:sp>
            <p:nvSpPr>
              <p:cNvPr id="26" name="Freeform 32">
                <a:extLst>
                  <a:ext uri="{FF2B5EF4-FFF2-40B4-BE49-F238E27FC236}">
                    <a16:creationId xmlns:a16="http://schemas.microsoft.com/office/drawing/2014/main" id="{043B40A6-216C-4409-942A-16B4141973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9653587" y="33797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AU"/>
              </a:p>
            </p:txBody>
          </p:sp>
          <p:sp>
            <p:nvSpPr>
              <p:cNvPr id="27" name="Freeform 33">
                <a:extLst>
                  <a:ext uri="{FF2B5EF4-FFF2-40B4-BE49-F238E27FC236}">
                    <a16:creationId xmlns:a16="http://schemas.microsoft.com/office/drawing/2014/main" id="{6F5ED6F5-BEC7-4798-943B-12105A51781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0078244" y="33107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AU"/>
              </a:p>
            </p:txBody>
          </p:sp>
          <p:sp>
            <p:nvSpPr>
              <p:cNvPr id="28" name="Freeform 34">
                <a:extLst>
                  <a:ext uri="{FF2B5EF4-FFF2-40B4-BE49-F238E27FC236}">
                    <a16:creationId xmlns:a16="http://schemas.microsoft.com/office/drawing/2014/main" id="{45C6ABB9-CB59-444A-9A14-96A037BC422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1146631" y="35742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AU"/>
              </a:p>
            </p:txBody>
          </p:sp>
          <p:sp>
            <p:nvSpPr>
              <p:cNvPr id="29" name="Freeform 37">
                <a:extLst>
                  <a:ext uri="{FF2B5EF4-FFF2-40B4-BE49-F238E27FC236}">
                    <a16:creationId xmlns:a16="http://schemas.microsoft.com/office/drawing/2014/main" id="{C5F74DA3-506A-4911-BADD-B5DADFA9C5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10230644" y="30345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AU"/>
              </a:p>
            </p:txBody>
          </p:sp>
          <p:sp>
            <p:nvSpPr>
              <p:cNvPr id="30" name="Freeform 35">
                <a:extLst>
                  <a:ext uri="{FF2B5EF4-FFF2-40B4-BE49-F238E27FC236}">
                    <a16:creationId xmlns:a16="http://schemas.microsoft.com/office/drawing/2014/main" id="{364BA096-7428-4C20-ABC8-CEBBC3E678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034587" y="25627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AU"/>
              </a:p>
            </p:txBody>
          </p:sp>
          <p:sp>
            <p:nvSpPr>
              <p:cNvPr id="31" name="Freeform 36">
                <a:extLst>
                  <a:ext uri="{FF2B5EF4-FFF2-40B4-BE49-F238E27FC236}">
                    <a16:creationId xmlns:a16="http://schemas.microsoft.com/office/drawing/2014/main" id="{25CA3B41-F8C1-48AF-B4B0-83A0E662AAA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0747375" y="32326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AU"/>
              </a:p>
            </p:txBody>
          </p:sp>
          <p:sp>
            <p:nvSpPr>
              <p:cNvPr id="32" name="Freeform 38">
                <a:extLst>
                  <a:ext uri="{FF2B5EF4-FFF2-40B4-BE49-F238E27FC236}">
                    <a16:creationId xmlns:a16="http://schemas.microsoft.com/office/drawing/2014/main" id="{A2E4BFFC-0D72-4691-AC6F-6D446092C84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1399044" y="30953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AU"/>
              </a:p>
            </p:txBody>
          </p:sp>
          <p:sp>
            <p:nvSpPr>
              <p:cNvPr id="33" name="Freeform 39">
                <a:extLst>
                  <a:ext uri="{FF2B5EF4-FFF2-40B4-BE49-F238E27FC236}">
                    <a16:creationId xmlns:a16="http://schemas.microsoft.com/office/drawing/2014/main" id="{7E81AA48-AA02-4008-9B21-B1BB050424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353675" y="21531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AU"/>
              </a:p>
            </p:txBody>
          </p:sp>
          <p:sp>
            <p:nvSpPr>
              <p:cNvPr id="34" name="Freeform 40">
                <a:extLst>
                  <a:ext uri="{FF2B5EF4-FFF2-40B4-BE49-F238E27FC236}">
                    <a16:creationId xmlns:a16="http://schemas.microsoft.com/office/drawing/2014/main" id="{08B8F28E-CB03-4B11-8575-F1AB3A12A3A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9848850" y="33088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AU"/>
              </a:p>
            </p:txBody>
          </p:sp>
          <p:sp>
            <p:nvSpPr>
              <p:cNvPr id="35" name="Rectangle 41">
                <a:extLst>
                  <a:ext uri="{FF2B5EF4-FFF2-40B4-BE49-F238E27FC236}">
                    <a16:creationId xmlns:a16="http://schemas.microsoft.com/office/drawing/2014/main" id="{6F2B917E-B873-4E35-8D18-F116784B501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5400000">
                <a:off x="9721056" y="32842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AU"/>
              </a:p>
            </p:txBody>
          </p:sp>
          <p:sp>
            <p:nvSpPr>
              <p:cNvPr id="36" name="Freeform 32">
                <a:extLst>
                  <a:ext uri="{FF2B5EF4-FFF2-40B4-BE49-F238E27FC236}">
                    <a16:creationId xmlns:a16="http://schemas.microsoft.com/office/drawing/2014/main" id="{DA0EBFF7-C330-4AEE-806E-6A2D745425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2122751" y="35321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AU"/>
              </a:p>
            </p:txBody>
          </p:sp>
          <p:sp>
            <p:nvSpPr>
              <p:cNvPr id="37" name="Freeform 33">
                <a:extLst>
                  <a:ext uri="{FF2B5EF4-FFF2-40B4-BE49-F238E27FC236}">
                    <a16:creationId xmlns:a16="http://schemas.microsoft.com/office/drawing/2014/main" id="{2A66CF61-D72F-4E03-B74E-4BDD67D1CA3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1958445" y="34631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AU"/>
              </a:p>
            </p:txBody>
          </p:sp>
          <p:sp>
            <p:nvSpPr>
              <p:cNvPr id="38" name="Freeform 34">
                <a:extLst>
                  <a:ext uri="{FF2B5EF4-FFF2-40B4-BE49-F238E27FC236}">
                    <a16:creationId xmlns:a16="http://schemas.microsoft.com/office/drawing/2014/main" id="{04DE5338-105A-4EB0-8FE2-D41DC2F9847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858308" y="37266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AU"/>
              </a:p>
            </p:txBody>
          </p:sp>
          <p:sp>
            <p:nvSpPr>
              <p:cNvPr id="39" name="Freeform 37">
                <a:extLst>
                  <a:ext uri="{FF2B5EF4-FFF2-40B4-BE49-F238E27FC236}">
                    <a16:creationId xmlns:a16="http://schemas.microsoft.com/office/drawing/2014/main" id="{C9A1C85F-5B5B-47FA-8C0C-66F75C2741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1658407" y="31869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AU"/>
              </a:p>
            </p:txBody>
          </p:sp>
          <p:sp>
            <p:nvSpPr>
              <p:cNvPr id="40" name="Freeform 35">
                <a:extLst>
                  <a:ext uri="{FF2B5EF4-FFF2-40B4-BE49-F238E27FC236}">
                    <a16:creationId xmlns:a16="http://schemas.microsoft.com/office/drawing/2014/main" id="{75F79533-DD24-4E6A-83A1-9E21DF5651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860814" y="27151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AU"/>
              </a:p>
            </p:txBody>
          </p:sp>
          <p:sp>
            <p:nvSpPr>
              <p:cNvPr id="41" name="Freeform 36">
                <a:extLst>
                  <a:ext uri="{FF2B5EF4-FFF2-40B4-BE49-F238E27FC236}">
                    <a16:creationId xmlns:a16="http://schemas.microsoft.com/office/drawing/2014/main" id="{376D6142-024F-4BD4-95B7-A6D05EF593D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1289314" y="33850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AU"/>
              </a:p>
            </p:txBody>
          </p:sp>
          <p:sp>
            <p:nvSpPr>
              <p:cNvPr id="42" name="Freeform 38">
                <a:extLst>
                  <a:ext uri="{FF2B5EF4-FFF2-40B4-BE49-F238E27FC236}">
                    <a16:creationId xmlns:a16="http://schemas.microsoft.com/office/drawing/2014/main" id="{CD28FD54-698D-4BAD-92FC-28970674505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605895" y="32477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AU"/>
              </a:p>
            </p:txBody>
          </p:sp>
          <p:sp>
            <p:nvSpPr>
              <p:cNvPr id="43" name="Freeform 39">
                <a:extLst>
                  <a:ext uri="{FF2B5EF4-FFF2-40B4-BE49-F238E27FC236}">
                    <a16:creationId xmlns:a16="http://schemas.microsoft.com/office/drawing/2014/main" id="{47EFA16F-61E8-404C-840D-A8AE44F51F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532202" y="23055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AU"/>
              </a:p>
            </p:txBody>
          </p:sp>
          <p:sp>
            <p:nvSpPr>
              <p:cNvPr id="44" name="Freeform 40">
                <a:extLst>
                  <a:ext uri="{FF2B5EF4-FFF2-40B4-BE49-F238E27FC236}">
                    <a16:creationId xmlns:a16="http://schemas.microsoft.com/office/drawing/2014/main" id="{09E4A29B-6AEB-4F87-9189-F506B278A71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2154501" y="34612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AU"/>
              </a:p>
            </p:txBody>
          </p:sp>
          <p:sp>
            <p:nvSpPr>
              <p:cNvPr id="45" name="Rectangle 41">
                <a:extLst>
                  <a:ext uri="{FF2B5EF4-FFF2-40B4-BE49-F238E27FC236}">
                    <a16:creationId xmlns:a16="http://schemas.microsoft.com/office/drawing/2014/main" id="{338E5AEE-F711-46EB-9890-E720C8B8523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16200000" flipH="1">
                <a:off x="2448983" y="34366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AU"/>
              </a:p>
            </p:txBody>
          </p:sp>
        </p:grpSp>
      </p:grpSp>
      <p:sp>
        <p:nvSpPr>
          <p:cNvPr id="2" name="Title 1">
            <a:extLst>
              <a:ext uri="{FF2B5EF4-FFF2-40B4-BE49-F238E27FC236}">
                <a16:creationId xmlns:a16="http://schemas.microsoft.com/office/drawing/2014/main" id="{34908E41-D505-8354-A127-DC9776706610}"/>
              </a:ext>
            </a:extLst>
          </p:cNvPr>
          <p:cNvSpPr>
            <a:spLocks noGrp="1"/>
          </p:cNvSpPr>
          <p:nvPr>
            <p:ph type="ctrTitle"/>
          </p:nvPr>
        </p:nvSpPr>
        <p:spPr>
          <a:xfrm>
            <a:off x="2667000" y="2328334"/>
            <a:ext cx="6858000" cy="1367896"/>
          </a:xfrm>
        </p:spPr>
        <p:txBody>
          <a:bodyPr>
            <a:normAutofit/>
          </a:bodyPr>
          <a:lstStyle/>
          <a:p>
            <a:pPr algn="ctr"/>
            <a:r>
              <a:rPr lang="en-GB"/>
              <a:t>Data Centre Frontier</a:t>
            </a:r>
            <a:endParaRPr lang="en-AU"/>
          </a:p>
        </p:txBody>
      </p:sp>
      <p:sp>
        <p:nvSpPr>
          <p:cNvPr id="3" name="Subtitle 2">
            <a:extLst>
              <a:ext uri="{FF2B5EF4-FFF2-40B4-BE49-F238E27FC236}">
                <a16:creationId xmlns:a16="http://schemas.microsoft.com/office/drawing/2014/main" id="{FA81DF67-BCE5-61C8-2A8C-DC7ED7D10FCA}"/>
              </a:ext>
            </a:extLst>
          </p:cNvPr>
          <p:cNvSpPr>
            <a:spLocks noGrp="1"/>
          </p:cNvSpPr>
          <p:nvPr>
            <p:ph type="subTitle" idx="1"/>
          </p:nvPr>
        </p:nvSpPr>
        <p:spPr>
          <a:xfrm>
            <a:off x="2667001" y="3602038"/>
            <a:ext cx="6857999" cy="953029"/>
          </a:xfrm>
        </p:spPr>
        <p:txBody>
          <a:bodyPr>
            <a:normAutofit/>
          </a:bodyPr>
          <a:lstStyle/>
          <a:p>
            <a:pPr algn="ctr"/>
            <a:r>
              <a:rPr lang="en-GB"/>
              <a:t>Helping create the Asia-Pacific data centre capital in Australia </a:t>
            </a:r>
            <a:endParaRPr lang="en-AU"/>
          </a:p>
        </p:txBody>
      </p:sp>
    </p:spTree>
    <p:extLst>
      <p:ext uri="{BB962C8B-B14F-4D97-AF65-F5344CB8AC3E}">
        <p14:creationId xmlns:p14="http://schemas.microsoft.com/office/powerpoint/2010/main" val="2711926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par>
                          <p:cTn id="8" fill="hold">
                            <p:stCondLst>
                              <p:cond delay="1700"/>
                            </p:stCondLst>
                            <p:childTnLst>
                              <p:par>
                                <p:cTn id="9" presetID="10" presetClass="entr" presetSubtype="0" fill="hold" nodeType="afterEffect">
                                  <p:stCondLst>
                                    <p:cond delay="50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21F7EDB7-1437-4689-AD93-051AAE63FB1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7" name="Rectangle 16">
              <a:extLst>
                <a:ext uri="{FF2B5EF4-FFF2-40B4-BE49-F238E27FC236}">
                  <a16:creationId xmlns:a16="http://schemas.microsoft.com/office/drawing/2014/main" id="{CB9622E9-83EA-45FB-8EC1-4477B91011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2">
              <a:extLst>
                <a:ext uri="{FF2B5EF4-FFF2-40B4-BE49-F238E27FC236}">
                  <a16:creationId xmlns:a16="http://schemas.microsoft.com/office/drawing/2014/main" id="{9B668750-4C89-47F1-9591-BE7F26A04677}"/>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4">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grpSp>
      <p:grpSp>
        <p:nvGrpSpPr>
          <p:cNvPr id="20" name="Group 19">
            <a:extLst>
              <a:ext uri="{FF2B5EF4-FFF2-40B4-BE49-F238E27FC236}">
                <a16:creationId xmlns:a16="http://schemas.microsoft.com/office/drawing/2014/main" id="{CF4A3706-CD49-4455-81DC-365A2D51C38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01133"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21" name="Rectangle 5">
              <a:extLst>
                <a:ext uri="{FF2B5EF4-FFF2-40B4-BE49-F238E27FC236}">
                  <a16:creationId xmlns:a16="http://schemas.microsoft.com/office/drawing/2014/main" id="{A089F841-E435-4B8D-82BD-263C9553F37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AU"/>
            </a:p>
          </p:txBody>
        </p:sp>
        <p:sp>
          <p:nvSpPr>
            <p:cNvPr id="22" name="Freeform 6">
              <a:extLst>
                <a:ext uri="{FF2B5EF4-FFF2-40B4-BE49-F238E27FC236}">
                  <a16:creationId xmlns:a16="http://schemas.microsoft.com/office/drawing/2014/main" id="{DAA38AAA-0F1D-404C-A14F-A9EA519B851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AU"/>
            </a:p>
          </p:txBody>
        </p:sp>
        <p:sp>
          <p:nvSpPr>
            <p:cNvPr id="23" name="Freeform 7">
              <a:extLst>
                <a:ext uri="{FF2B5EF4-FFF2-40B4-BE49-F238E27FC236}">
                  <a16:creationId xmlns:a16="http://schemas.microsoft.com/office/drawing/2014/main" id="{79592AD6-0042-4811-8CA3-4FF820B0B29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AU"/>
            </a:p>
          </p:txBody>
        </p:sp>
        <p:sp>
          <p:nvSpPr>
            <p:cNvPr id="24" name="Rectangle 8">
              <a:extLst>
                <a:ext uri="{FF2B5EF4-FFF2-40B4-BE49-F238E27FC236}">
                  <a16:creationId xmlns:a16="http://schemas.microsoft.com/office/drawing/2014/main" id="{E8D67C8B-8012-4B05-8119-C932C5E96C6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AU"/>
            </a:p>
          </p:txBody>
        </p:sp>
        <p:sp>
          <p:nvSpPr>
            <p:cNvPr id="25" name="Freeform 9">
              <a:extLst>
                <a:ext uri="{FF2B5EF4-FFF2-40B4-BE49-F238E27FC236}">
                  <a16:creationId xmlns:a16="http://schemas.microsoft.com/office/drawing/2014/main" id="{EABE68F1-9E8A-4E95-A606-23B237E7752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AU"/>
            </a:p>
          </p:txBody>
        </p:sp>
        <p:sp>
          <p:nvSpPr>
            <p:cNvPr id="11" name="Freeform 10">
              <a:extLst>
                <a:ext uri="{FF2B5EF4-FFF2-40B4-BE49-F238E27FC236}">
                  <a16:creationId xmlns:a16="http://schemas.microsoft.com/office/drawing/2014/main" id="{C35B2031-B854-4606-BCDA-0BBF833295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AU"/>
            </a:p>
          </p:txBody>
        </p:sp>
        <p:sp>
          <p:nvSpPr>
            <p:cNvPr id="12" name="Freeform 11">
              <a:extLst>
                <a:ext uri="{FF2B5EF4-FFF2-40B4-BE49-F238E27FC236}">
                  <a16:creationId xmlns:a16="http://schemas.microsoft.com/office/drawing/2014/main" id="{15A77494-4229-4AB1-BB6A-2EA9193FF4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AU"/>
            </a:p>
          </p:txBody>
        </p:sp>
        <p:sp>
          <p:nvSpPr>
            <p:cNvPr id="28" name="Freeform 12">
              <a:extLst>
                <a:ext uri="{FF2B5EF4-FFF2-40B4-BE49-F238E27FC236}">
                  <a16:creationId xmlns:a16="http://schemas.microsoft.com/office/drawing/2014/main" id="{AECC3FBA-4EBA-4179-A671-1042C678B0B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AU"/>
            </a:p>
          </p:txBody>
        </p:sp>
        <p:sp>
          <p:nvSpPr>
            <p:cNvPr id="29" name="Freeform 13">
              <a:extLst>
                <a:ext uri="{FF2B5EF4-FFF2-40B4-BE49-F238E27FC236}">
                  <a16:creationId xmlns:a16="http://schemas.microsoft.com/office/drawing/2014/main" id="{02B530CD-3385-4D4F-AC32-CAB1C9DDAA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AU"/>
            </a:p>
          </p:txBody>
        </p:sp>
        <p:sp>
          <p:nvSpPr>
            <p:cNvPr id="30" name="Freeform 14">
              <a:extLst>
                <a:ext uri="{FF2B5EF4-FFF2-40B4-BE49-F238E27FC236}">
                  <a16:creationId xmlns:a16="http://schemas.microsoft.com/office/drawing/2014/main" id="{56227A7A-DA96-4E2B-B066-2554F98BFD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AU"/>
            </a:p>
          </p:txBody>
        </p:sp>
        <p:sp>
          <p:nvSpPr>
            <p:cNvPr id="31" name="Freeform 15">
              <a:extLst>
                <a:ext uri="{FF2B5EF4-FFF2-40B4-BE49-F238E27FC236}">
                  <a16:creationId xmlns:a16="http://schemas.microsoft.com/office/drawing/2014/main" id="{607021BA-15C6-4D7A-A774-B7B1F2ED341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AU"/>
            </a:p>
          </p:txBody>
        </p:sp>
        <p:sp>
          <p:nvSpPr>
            <p:cNvPr id="32" name="Freeform 16">
              <a:extLst>
                <a:ext uri="{FF2B5EF4-FFF2-40B4-BE49-F238E27FC236}">
                  <a16:creationId xmlns:a16="http://schemas.microsoft.com/office/drawing/2014/main" id="{DC06C301-0EAD-447D-A966-8C7AB94A3BA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AU"/>
            </a:p>
          </p:txBody>
        </p:sp>
        <p:sp>
          <p:nvSpPr>
            <p:cNvPr id="33" name="Freeform 17">
              <a:extLst>
                <a:ext uri="{FF2B5EF4-FFF2-40B4-BE49-F238E27FC236}">
                  <a16:creationId xmlns:a16="http://schemas.microsoft.com/office/drawing/2014/main" id="{E686DF40-6765-4FBC-A7F8-9AF946D717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AU"/>
            </a:p>
          </p:txBody>
        </p:sp>
        <p:sp>
          <p:nvSpPr>
            <p:cNvPr id="34" name="Freeform 18">
              <a:extLst>
                <a:ext uri="{FF2B5EF4-FFF2-40B4-BE49-F238E27FC236}">
                  <a16:creationId xmlns:a16="http://schemas.microsoft.com/office/drawing/2014/main" id="{A1330CAA-984A-4FD3-A574-5377DF768F1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AU"/>
            </a:p>
          </p:txBody>
        </p:sp>
        <p:sp>
          <p:nvSpPr>
            <p:cNvPr id="35" name="Freeform 19">
              <a:extLst>
                <a:ext uri="{FF2B5EF4-FFF2-40B4-BE49-F238E27FC236}">
                  <a16:creationId xmlns:a16="http://schemas.microsoft.com/office/drawing/2014/main" id="{3461CAFE-EF80-4C38-A27B-6E6847F2B0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AU"/>
            </a:p>
          </p:txBody>
        </p:sp>
        <p:sp>
          <p:nvSpPr>
            <p:cNvPr id="36" name="Freeform 20">
              <a:extLst>
                <a:ext uri="{FF2B5EF4-FFF2-40B4-BE49-F238E27FC236}">
                  <a16:creationId xmlns:a16="http://schemas.microsoft.com/office/drawing/2014/main" id="{C96CB611-34ED-41F3-B15D-F6B17B5E50B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AU"/>
            </a:p>
          </p:txBody>
        </p:sp>
        <p:sp>
          <p:nvSpPr>
            <p:cNvPr id="37" name="Freeform 21">
              <a:extLst>
                <a:ext uri="{FF2B5EF4-FFF2-40B4-BE49-F238E27FC236}">
                  <a16:creationId xmlns:a16="http://schemas.microsoft.com/office/drawing/2014/main" id="{6D93242F-91B7-4F52-801F-9CEE2987D15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AU"/>
            </a:p>
          </p:txBody>
        </p:sp>
        <p:sp>
          <p:nvSpPr>
            <p:cNvPr id="38" name="Freeform 22">
              <a:extLst>
                <a:ext uri="{FF2B5EF4-FFF2-40B4-BE49-F238E27FC236}">
                  <a16:creationId xmlns:a16="http://schemas.microsoft.com/office/drawing/2014/main" id="{72209AFA-8B7F-46AE-80BC-7CD5E81757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AU"/>
            </a:p>
          </p:txBody>
        </p:sp>
        <p:sp>
          <p:nvSpPr>
            <p:cNvPr id="39" name="Freeform 23">
              <a:extLst>
                <a:ext uri="{FF2B5EF4-FFF2-40B4-BE49-F238E27FC236}">
                  <a16:creationId xmlns:a16="http://schemas.microsoft.com/office/drawing/2014/main" id="{283D5E20-6411-476C-8A6A-27F019149F1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AU"/>
            </a:p>
          </p:txBody>
        </p:sp>
        <p:sp>
          <p:nvSpPr>
            <p:cNvPr id="40" name="Freeform 24">
              <a:extLst>
                <a:ext uri="{FF2B5EF4-FFF2-40B4-BE49-F238E27FC236}">
                  <a16:creationId xmlns:a16="http://schemas.microsoft.com/office/drawing/2014/main" id="{E35069A2-A355-4382-8898-3D35D040D80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AU"/>
            </a:p>
          </p:txBody>
        </p:sp>
        <p:sp>
          <p:nvSpPr>
            <p:cNvPr id="41" name="Freeform 25">
              <a:extLst>
                <a:ext uri="{FF2B5EF4-FFF2-40B4-BE49-F238E27FC236}">
                  <a16:creationId xmlns:a16="http://schemas.microsoft.com/office/drawing/2014/main" id="{2B8F4B12-C56F-43C9-B678-11BE48DBE5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AU"/>
            </a:p>
          </p:txBody>
        </p:sp>
        <p:sp>
          <p:nvSpPr>
            <p:cNvPr id="42" name="Freeform 26">
              <a:extLst>
                <a:ext uri="{FF2B5EF4-FFF2-40B4-BE49-F238E27FC236}">
                  <a16:creationId xmlns:a16="http://schemas.microsoft.com/office/drawing/2014/main" id="{8072F38D-DAD7-4A73-A1C3-356C48C4194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AU"/>
            </a:p>
          </p:txBody>
        </p:sp>
        <p:sp>
          <p:nvSpPr>
            <p:cNvPr id="43" name="Freeform 27">
              <a:extLst>
                <a:ext uri="{FF2B5EF4-FFF2-40B4-BE49-F238E27FC236}">
                  <a16:creationId xmlns:a16="http://schemas.microsoft.com/office/drawing/2014/main" id="{282751AD-3FCC-4A00-B6EB-CD4AEE3704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AU"/>
            </a:p>
          </p:txBody>
        </p:sp>
        <p:sp>
          <p:nvSpPr>
            <p:cNvPr id="44" name="Freeform 28">
              <a:extLst>
                <a:ext uri="{FF2B5EF4-FFF2-40B4-BE49-F238E27FC236}">
                  <a16:creationId xmlns:a16="http://schemas.microsoft.com/office/drawing/2014/main" id="{8EA220D4-1126-4A10-B0C9-60A5E99D70D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AU"/>
            </a:p>
          </p:txBody>
        </p:sp>
        <p:sp>
          <p:nvSpPr>
            <p:cNvPr id="45" name="Freeform 29">
              <a:extLst>
                <a:ext uri="{FF2B5EF4-FFF2-40B4-BE49-F238E27FC236}">
                  <a16:creationId xmlns:a16="http://schemas.microsoft.com/office/drawing/2014/main" id="{1C7FF311-C877-42AD-8656-6ADF9E8B03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AU"/>
            </a:p>
          </p:txBody>
        </p:sp>
        <p:sp>
          <p:nvSpPr>
            <p:cNvPr id="46" name="Freeform 30">
              <a:extLst>
                <a:ext uri="{FF2B5EF4-FFF2-40B4-BE49-F238E27FC236}">
                  <a16:creationId xmlns:a16="http://schemas.microsoft.com/office/drawing/2014/main" id="{21D21197-E4E6-4974-8717-7A884C47069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AU"/>
            </a:p>
          </p:txBody>
        </p:sp>
        <p:sp>
          <p:nvSpPr>
            <p:cNvPr id="47" name="Freeform 31">
              <a:extLst>
                <a:ext uri="{FF2B5EF4-FFF2-40B4-BE49-F238E27FC236}">
                  <a16:creationId xmlns:a16="http://schemas.microsoft.com/office/drawing/2014/main" id="{8999D374-7231-438C-AAFF-586E90D7AC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AU"/>
            </a:p>
          </p:txBody>
        </p:sp>
        <p:sp>
          <p:nvSpPr>
            <p:cNvPr id="48" name="Freeform 32">
              <a:extLst>
                <a:ext uri="{FF2B5EF4-FFF2-40B4-BE49-F238E27FC236}">
                  <a16:creationId xmlns:a16="http://schemas.microsoft.com/office/drawing/2014/main" id="{2E99439A-BBE6-47F9-9B2E-08FB842D30A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AU"/>
            </a:p>
          </p:txBody>
        </p:sp>
        <p:sp>
          <p:nvSpPr>
            <p:cNvPr id="49" name="Rectangle 33">
              <a:extLst>
                <a:ext uri="{FF2B5EF4-FFF2-40B4-BE49-F238E27FC236}">
                  <a16:creationId xmlns:a16="http://schemas.microsoft.com/office/drawing/2014/main" id="{326BBA6A-787A-4927-9CEA-4EF2315E8B38}"/>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AU"/>
            </a:p>
          </p:txBody>
        </p:sp>
        <p:sp>
          <p:nvSpPr>
            <p:cNvPr id="50" name="Freeform 34">
              <a:extLst>
                <a:ext uri="{FF2B5EF4-FFF2-40B4-BE49-F238E27FC236}">
                  <a16:creationId xmlns:a16="http://schemas.microsoft.com/office/drawing/2014/main" id="{9EBCF724-BD4F-4763-96EA-3B49A019242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AU"/>
            </a:p>
          </p:txBody>
        </p:sp>
        <p:sp>
          <p:nvSpPr>
            <p:cNvPr id="51" name="Freeform 35">
              <a:extLst>
                <a:ext uri="{FF2B5EF4-FFF2-40B4-BE49-F238E27FC236}">
                  <a16:creationId xmlns:a16="http://schemas.microsoft.com/office/drawing/2014/main" id="{514181B4-343A-468A-A7A3-A24EA18437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AU"/>
            </a:p>
          </p:txBody>
        </p:sp>
        <p:sp>
          <p:nvSpPr>
            <p:cNvPr id="52" name="Freeform 36">
              <a:extLst>
                <a:ext uri="{FF2B5EF4-FFF2-40B4-BE49-F238E27FC236}">
                  <a16:creationId xmlns:a16="http://schemas.microsoft.com/office/drawing/2014/main" id="{CA203802-8F2C-4810-86C3-9F5C8A8C51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AU"/>
            </a:p>
          </p:txBody>
        </p:sp>
        <p:sp>
          <p:nvSpPr>
            <p:cNvPr id="53" name="Freeform 37">
              <a:extLst>
                <a:ext uri="{FF2B5EF4-FFF2-40B4-BE49-F238E27FC236}">
                  <a16:creationId xmlns:a16="http://schemas.microsoft.com/office/drawing/2014/main" id="{49DE1B83-157A-4C15-9CDD-0890D4102E2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AU"/>
            </a:p>
          </p:txBody>
        </p:sp>
        <p:sp>
          <p:nvSpPr>
            <p:cNvPr id="54" name="Freeform 38">
              <a:extLst>
                <a:ext uri="{FF2B5EF4-FFF2-40B4-BE49-F238E27FC236}">
                  <a16:creationId xmlns:a16="http://schemas.microsoft.com/office/drawing/2014/main" id="{79FF2CFC-9520-4047-97BA-B9F21A5A80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AU"/>
            </a:p>
          </p:txBody>
        </p:sp>
        <p:sp>
          <p:nvSpPr>
            <p:cNvPr id="55" name="Freeform 39">
              <a:extLst>
                <a:ext uri="{FF2B5EF4-FFF2-40B4-BE49-F238E27FC236}">
                  <a16:creationId xmlns:a16="http://schemas.microsoft.com/office/drawing/2014/main" id="{51DF22B1-CEB5-4249-BD3A-994A6EDDF8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AU"/>
            </a:p>
          </p:txBody>
        </p:sp>
        <p:sp>
          <p:nvSpPr>
            <p:cNvPr id="56" name="Freeform 40">
              <a:extLst>
                <a:ext uri="{FF2B5EF4-FFF2-40B4-BE49-F238E27FC236}">
                  <a16:creationId xmlns:a16="http://schemas.microsoft.com/office/drawing/2014/main" id="{25FAC49F-4726-4ED1-832D-A07808F71BB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AU"/>
            </a:p>
          </p:txBody>
        </p:sp>
        <p:sp>
          <p:nvSpPr>
            <p:cNvPr id="57" name="Freeform 41">
              <a:extLst>
                <a:ext uri="{FF2B5EF4-FFF2-40B4-BE49-F238E27FC236}">
                  <a16:creationId xmlns:a16="http://schemas.microsoft.com/office/drawing/2014/main" id="{59C42689-6633-4333-9462-1733BC620D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AU"/>
            </a:p>
          </p:txBody>
        </p:sp>
        <p:sp>
          <p:nvSpPr>
            <p:cNvPr id="58" name="Freeform 42">
              <a:extLst>
                <a:ext uri="{FF2B5EF4-FFF2-40B4-BE49-F238E27FC236}">
                  <a16:creationId xmlns:a16="http://schemas.microsoft.com/office/drawing/2014/main" id="{60B37CFD-CC7B-44E0-8F09-78895A966F1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AU"/>
            </a:p>
          </p:txBody>
        </p:sp>
        <p:sp>
          <p:nvSpPr>
            <p:cNvPr id="59" name="Freeform 43">
              <a:extLst>
                <a:ext uri="{FF2B5EF4-FFF2-40B4-BE49-F238E27FC236}">
                  <a16:creationId xmlns:a16="http://schemas.microsoft.com/office/drawing/2014/main" id="{F9074772-C2EC-4132-B934-4F0148F07F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AU"/>
            </a:p>
          </p:txBody>
        </p:sp>
        <p:sp>
          <p:nvSpPr>
            <p:cNvPr id="60" name="Freeform 44">
              <a:extLst>
                <a:ext uri="{FF2B5EF4-FFF2-40B4-BE49-F238E27FC236}">
                  <a16:creationId xmlns:a16="http://schemas.microsoft.com/office/drawing/2014/main" id="{CD64CD1E-7C60-4B15-A6BD-0CDEC2532E4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AU"/>
            </a:p>
          </p:txBody>
        </p:sp>
        <p:sp>
          <p:nvSpPr>
            <p:cNvPr id="61" name="Rectangle 45">
              <a:extLst>
                <a:ext uri="{FF2B5EF4-FFF2-40B4-BE49-F238E27FC236}">
                  <a16:creationId xmlns:a16="http://schemas.microsoft.com/office/drawing/2014/main" id="{76656787-08EB-4D3E-843B-3003DA3253F7}"/>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AU"/>
            </a:p>
          </p:txBody>
        </p:sp>
        <p:sp>
          <p:nvSpPr>
            <p:cNvPr id="62" name="Freeform 46">
              <a:extLst>
                <a:ext uri="{FF2B5EF4-FFF2-40B4-BE49-F238E27FC236}">
                  <a16:creationId xmlns:a16="http://schemas.microsoft.com/office/drawing/2014/main" id="{BDDC6CD8-3C85-4154-8CA7-C90055C996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AU"/>
            </a:p>
          </p:txBody>
        </p:sp>
        <p:sp>
          <p:nvSpPr>
            <p:cNvPr id="63" name="Freeform 47">
              <a:extLst>
                <a:ext uri="{FF2B5EF4-FFF2-40B4-BE49-F238E27FC236}">
                  <a16:creationId xmlns:a16="http://schemas.microsoft.com/office/drawing/2014/main" id="{64A47505-37C3-4DFD-B6A0-BACBE89A809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AU"/>
            </a:p>
          </p:txBody>
        </p:sp>
        <p:sp>
          <p:nvSpPr>
            <p:cNvPr id="64" name="Freeform 48">
              <a:extLst>
                <a:ext uri="{FF2B5EF4-FFF2-40B4-BE49-F238E27FC236}">
                  <a16:creationId xmlns:a16="http://schemas.microsoft.com/office/drawing/2014/main" id="{4FB147B4-C2A1-46AE-B6B5-BB05027FAB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AU"/>
            </a:p>
          </p:txBody>
        </p:sp>
        <p:sp>
          <p:nvSpPr>
            <p:cNvPr id="65" name="Freeform 49">
              <a:extLst>
                <a:ext uri="{FF2B5EF4-FFF2-40B4-BE49-F238E27FC236}">
                  <a16:creationId xmlns:a16="http://schemas.microsoft.com/office/drawing/2014/main" id="{A962EF7A-E05D-47DA-BA74-C8629D9383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AU"/>
            </a:p>
          </p:txBody>
        </p:sp>
        <p:sp>
          <p:nvSpPr>
            <p:cNvPr id="66" name="Freeform 50">
              <a:extLst>
                <a:ext uri="{FF2B5EF4-FFF2-40B4-BE49-F238E27FC236}">
                  <a16:creationId xmlns:a16="http://schemas.microsoft.com/office/drawing/2014/main" id="{2C8FDFCC-308B-4955-A813-DFAC66312FA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AU"/>
            </a:p>
          </p:txBody>
        </p:sp>
        <p:sp>
          <p:nvSpPr>
            <p:cNvPr id="67" name="Freeform 51">
              <a:extLst>
                <a:ext uri="{FF2B5EF4-FFF2-40B4-BE49-F238E27FC236}">
                  <a16:creationId xmlns:a16="http://schemas.microsoft.com/office/drawing/2014/main" id="{52D46068-8CFB-4E0B-9543-28A7ECADD8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AU"/>
            </a:p>
          </p:txBody>
        </p:sp>
        <p:sp>
          <p:nvSpPr>
            <p:cNvPr id="68" name="Freeform 52">
              <a:extLst>
                <a:ext uri="{FF2B5EF4-FFF2-40B4-BE49-F238E27FC236}">
                  <a16:creationId xmlns:a16="http://schemas.microsoft.com/office/drawing/2014/main" id="{E47AE856-C4BB-48CF-B2A2-AFB0579F44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AU"/>
            </a:p>
          </p:txBody>
        </p:sp>
        <p:sp>
          <p:nvSpPr>
            <p:cNvPr id="69" name="Freeform 53">
              <a:extLst>
                <a:ext uri="{FF2B5EF4-FFF2-40B4-BE49-F238E27FC236}">
                  <a16:creationId xmlns:a16="http://schemas.microsoft.com/office/drawing/2014/main" id="{3338C43C-6074-4421-97E9-0B983238313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AU"/>
            </a:p>
          </p:txBody>
        </p:sp>
        <p:sp>
          <p:nvSpPr>
            <p:cNvPr id="70" name="Freeform 54">
              <a:extLst>
                <a:ext uri="{FF2B5EF4-FFF2-40B4-BE49-F238E27FC236}">
                  <a16:creationId xmlns:a16="http://schemas.microsoft.com/office/drawing/2014/main" id="{910D8CF2-8086-4C4C-89E1-A82DB5DFFD6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AU"/>
            </a:p>
          </p:txBody>
        </p:sp>
        <p:sp>
          <p:nvSpPr>
            <p:cNvPr id="71" name="Freeform 55">
              <a:extLst>
                <a:ext uri="{FF2B5EF4-FFF2-40B4-BE49-F238E27FC236}">
                  <a16:creationId xmlns:a16="http://schemas.microsoft.com/office/drawing/2014/main" id="{FADABDD3-D22B-4229-8038-A9BBB3721E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AU"/>
            </a:p>
          </p:txBody>
        </p:sp>
        <p:sp>
          <p:nvSpPr>
            <p:cNvPr id="72" name="Freeform 56">
              <a:extLst>
                <a:ext uri="{FF2B5EF4-FFF2-40B4-BE49-F238E27FC236}">
                  <a16:creationId xmlns:a16="http://schemas.microsoft.com/office/drawing/2014/main" id="{7D9568FC-37BC-470C-93A5-8983D0C12E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AU"/>
            </a:p>
          </p:txBody>
        </p:sp>
        <p:sp>
          <p:nvSpPr>
            <p:cNvPr id="73" name="Freeform 57">
              <a:extLst>
                <a:ext uri="{FF2B5EF4-FFF2-40B4-BE49-F238E27FC236}">
                  <a16:creationId xmlns:a16="http://schemas.microsoft.com/office/drawing/2014/main" id="{5786181E-9BC0-4551-9B1F-D58636404C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AU"/>
            </a:p>
          </p:txBody>
        </p:sp>
        <p:sp>
          <p:nvSpPr>
            <p:cNvPr id="74" name="Freeform 58">
              <a:extLst>
                <a:ext uri="{FF2B5EF4-FFF2-40B4-BE49-F238E27FC236}">
                  <a16:creationId xmlns:a16="http://schemas.microsoft.com/office/drawing/2014/main" id="{AD321C02-50D5-45DB-A66C-B77BFCA1DB4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AU"/>
            </a:p>
          </p:txBody>
        </p:sp>
      </p:grpSp>
      <p:sp>
        <p:nvSpPr>
          <p:cNvPr id="2" name="Title 1">
            <a:extLst>
              <a:ext uri="{FF2B5EF4-FFF2-40B4-BE49-F238E27FC236}">
                <a16:creationId xmlns:a16="http://schemas.microsoft.com/office/drawing/2014/main" id="{09B6D7B6-0A35-03B3-75C3-D1D19D24F922}"/>
              </a:ext>
            </a:extLst>
          </p:cNvPr>
          <p:cNvSpPr>
            <a:spLocks noGrp="1"/>
          </p:cNvSpPr>
          <p:nvPr>
            <p:ph type="title"/>
          </p:nvPr>
        </p:nvSpPr>
        <p:spPr>
          <a:xfrm>
            <a:off x="8411781" y="618518"/>
            <a:ext cx="2948240" cy="1478570"/>
          </a:xfrm>
        </p:spPr>
        <p:txBody>
          <a:bodyPr vert="horz" lIns="91440" tIns="45720" rIns="91440" bIns="45720" rtlCol="0">
            <a:normAutofit/>
          </a:bodyPr>
          <a:lstStyle/>
          <a:p>
            <a:r>
              <a:rPr lang="en-US" sz="3200"/>
              <a:t>To much data in different places</a:t>
            </a:r>
          </a:p>
        </p:txBody>
      </p:sp>
      <p:pic>
        <p:nvPicPr>
          <p:cNvPr id="7" name="Picture 6" descr="A screenshot of a computer&#10;&#10;AI-generated content may be incorrect.">
            <a:extLst>
              <a:ext uri="{FF2B5EF4-FFF2-40B4-BE49-F238E27FC236}">
                <a16:creationId xmlns:a16="http://schemas.microsoft.com/office/drawing/2014/main" id="{8A75DFEF-395F-81B6-CBDE-1FD3C86369E7}"/>
              </a:ext>
            </a:extLst>
          </p:cNvPr>
          <p:cNvPicPr>
            <a:picLocks noChangeAspect="1"/>
          </p:cNvPicPr>
          <p:nvPr/>
        </p:nvPicPr>
        <p:blipFill>
          <a:blip r:embed="rId5">
            <a:extLst>
              <a:ext uri="{28A0092B-C50C-407E-A947-70E740481C1C}">
                <a14:useLocalDpi xmlns:a14="http://schemas.microsoft.com/office/drawing/2010/main" val="0"/>
              </a:ext>
            </a:extLst>
          </a:blip>
          <a:srcRect l="4645" r="26304" b="1"/>
          <a:stretch>
            <a:fillRect/>
          </a:stretch>
        </p:blipFill>
        <p:spPr>
          <a:xfrm>
            <a:off x="-5597" y="1"/>
            <a:ext cx="4663440" cy="3427413"/>
          </a:xfrm>
          <a:custGeom>
            <a:avLst/>
            <a:gdLst/>
            <a:ahLst/>
            <a:cxnLst/>
            <a:rect l="l" t="t" r="r" b="b"/>
            <a:pathLst>
              <a:path w="7558541" h="3427413">
                <a:moveTo>
                  <a:pt x="0" y="0"/>
                </a:moveTo>
                <a:lnTo>
                  <a:pt x="7558541" y="0"/>
                </a:lnTo>
                <a:lnTo>
                  <a:pt x="7558541" y="3427413"/>
                </a:lnTo>
                <a:lnTo>
                  <a:pt x="0" y="3427413"/>
                </a:lnTo>
                <a:close/>
              </a:path>
            </a:pathLst>
          </a:custGeom>
        </p:spPr>
      </p:pic>
      <p:pic>
        <p:nvPicPr>
          <p:cNvPr id="9" name="Picture 8" descr="A screenshot of a computer&#10;&#10;AI-generated content may be incorrect.">
            <a:extLst>
              <a:ext uri="{FF2B5EF4-FFF2-40B4-BE49-F238E27FC236}">
                <a16:creationId xmlns:a16="http://schemas.microsoft.com/office/drawing/2014/main" id="{6B1F021C-D491-11E9-9301-E1A52BCBC446}"/>
              </a:ext>
            </a:extLst>
          </p:cNvPr>
          <p:cNvPicPr>
            <a:picLocks noChangeAspect="1"/>
          </p:cNvPicPr>
          <p:nvPr/>
        </p:nvPicPr>
        <p:blipFill>
          <a:blip r:embed="rId6">
            <a:extLst>
              <a:ext uri="{28A0092B-C50C-407E-A947-70E740481C1C}">
                <a14:useLocalDpi xmlns:a14="http://schemas.microsoft.com/office/drawing/2010/main" val="0"/>
              </a:ext>
            </a:extLst>
          </a:blip>
          <a:srcRect l="13350" r="43120" b="2"/>
          <a:stretch>
            <a:fillRect/>
          </a:stretch>
        </p:blipFill>
        <p:spPr>
          <a:xfrm>
            <a:off x="4669509" y="10"/>
            <a:ext cx="2883435" cy="3427868"/>
          </a:xfrm>
          <a:prstGeom prst="rect">
            <a:avLst/>
          </a:prstGeom>
        </p:spPr>
      </p:pic>
      <p:pic>
        <p:nvPicPr>
          <p:cNvPr id="5" name="Content Placeholder 4" descr="A screenshot of a computer&#10;&#10;AI-generated content may be incorrect.">
            <a:extLst>
              <a:ext uri="{FF2B5EF4-FFF2-40B4-BE49-F238E27FC236}">
                <a16:creationId xmlns:a16="http://schemas.microsoft.com/office/drawing/2014/main" id="{050C7C8F-67CE-84CF-A663-7E76475C3D39}"/>
              </a:ext>
            </a:extLst>
          </p:cNvPr>
          <p:cNvPicPr>
            <a:picLocks noChangeAspect="1"/>
          </p:cNvPicPr>
          <p:nvPr/>
        </p:nvPicPr>
        <p:blipFill>
          <a:blip r:embed="rId7">
            <a:extLst>
              <a:ext uri="{28A0092B-C50C-407E-A947-70E740481C1C}">
                <a14:useLocalDpi xmlns:a14="http://schemas.microsoft.com/office/drawing/2010/main" val="0"/>
              </a:ext>
            </a:extLst>
          </a:blip>
          <a:srcRect r="-2" b="14363"/>
          <a:stretch>
            <a:fillRect/>
          </a:stretch>
        </p:blipFill>
        <p:spPr>
          <a:xfrm>
            <a:off x="-5597" y="3427414"/>
            <a:ext cx="7558541" cy="3430587"/>
          </a:xfrm>
          <a:custGeom>
            <a:avLst/>
            <a:gdLst/>
            <a:ahLst/>
            <a:cxnLst/>
            <a:rect l="l" t="t" r="r" b="b"/>
            <a:pathLst>
              <a:path w="7558541" h="3430587">
                <a:moveTo>
                  <a:pt x="0" y="0"/>
                </a:moveTo>
                <a:lnTo>
                  <a:pt x="7558541" y="0"/>
                </a:lnTo>
                <a:lnTo>
                  <a:pt x="7558541" y="3430587"/>
                </a:lnTo>
                <a:lnTo>
                  <a:pt x="0" y="3430587"/>
                </a:lnTo>
                <a:close/>
              </a:path>
            </a:pathLst>
          </a:custGeom>
        </p:spPr>
      </p:pic>
      <p:cxnSp>
        <p:nvCxnSpPr>
          <p:cNvPr id="76" name="Straight Connector 75">
            <a:extLst>
              <a:ext uri="{FF2B5EF4-FFF2-40B4-BE49-F238E27FC236}">
                <a16:creationId xmlns:a16="http://schemas.microsoft.com/office/drawing/2014/main" id="{C74412C7-7BA6-412B-93CA-2C8CE9E642E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0459" y="-464"/>
            <a:ext cx="2646" cy="3429000"/>
          </a:xfrm>
          <a:prstGeom prst="line">
            <a:avLst/>
          </a:prstGeom>
          <a:solidFill>
            <a:schemeClr val="tx2">
              <a:alpha val="60000"/>
            </a:schemeClr>
          </a:solidFill>
          <a:ln w="19050">
            <a:solidFill>
              <a:schemeClr val="tx2">
                <a:alpha val="60000"/>
              </a:schemeClr>
            </a:solidFill>
          </a:ln>
          <a:effectLst/>
        </p:spPr>
      </p:cxnSp>
      <p:sp>
        <p:nvSpPr>
          <p:cNvPr id="13" name="Content Placeholder 12">
            <a:extLst>
              <a:ext uri="{FF2B5EF4-FFF2-40B4-BE49-F238E27FC236}">
                <a16:creationId xmlns:a16="http://schemas.microsoft.com/office/drawing/2014/main" id="{C437E917-1126-FE89-ED3C-7F9103A4F0D6}"/>
              </a:ext>
            </a:extLst>
          </p:cNvPr>
          <p:cNvSpPr>
            <a:spLocks noGrp="1"/>
          </p:cNvSpPr>
          <p:nvPr>
            <p:ph idx="1"/>
          </p:nvPr>
        </p:nvSpPr>
        <p:spPr>
          <a:xfrm>
            <a:off x="8411781" y="2249487"/>
            <a:ext cx="2948240" cy="3541714"/>
          </a:xfrm>
        </p:spPr>
        <p:txBody>
          <a:bodyPr>
            <a:normAutofit/>
          </a:bodyPr>
          <a:lstStyle/>
          <a:p>
            <a:endParaRPr lang="en-US" sz="1800"/>
          </a:p>
        </p:txBody>
      </p:sp>
      <p:cxnSp>
        <p:nvCxnSpPr>
          <p:cNvPr id="78" name="Straight Connector 77">
            <a:extLst>
              <a:ext uri="{FF2B5EF4-FFF2-40B4-BE49-F238E27FC236}">
                <a16:creationId xmlns:a16="http://schemas.microsoft.com/office/drawing/2014/main" id="{F5459D2F-D834-4D12-A2D5-D08685B2618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55895" y="-464"/>
            <a:ext cx="2646" cy="6858465"/>
          </a:xfrm>
          <a:prstGeom prst="line">
            <a:avLst/>
          </a:prstGeom>
          <a:solidFill>
            <a:schemeClr val="tx2">
              <a:alpha val="60000"/>
            </a:schemeClr>
          </a:solidFill>
          <a:ln w="19050">
            <a:solidFill>
              <a:schemeClr val="tx2">
                <a:alpha val="60000"/>
              </a:schemeClr>
            </a:solidFill>
          </a:ln>
          <a:effectLst>
            <a:outerShdw blurRad="50800" dist="38100" dir="2700000" algn="tl" rotWithShape="0">
              <a:srgbClr val="000000">
                <a:alpha val="58000"/>
              </a:srgbClr>
            </a:outerShdw>
          </a:effectLst>
        </p:spPr>
      </p:cxnSp>
      <p:cxnSp>
        <p:nvCxnSpPr>
          <p:cNvPr id="80" name="Straight Connector 79">
            <a:extLst>
              <a:ext uri="{FF2B5EF4-FFF2-40B4-BE49-F238E27FC236}">
                <a16:creationId xmlns:a16="http://schemas.microsoft.com/office/drawing/2014/main" id="{6D5510ED-8B38-4431-85A0-01F45D6C03D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597" y="3427414"/>
            <a:ext cx="7558541" cy="0"/>
          </a:xfrm>
          <a:prstGeom prst="line">
            <a:avLst/>
          </a:prstGeom>
          <a:solidFill>
            <a:schemeClr val="tx2">
              <a:alpha val="60000"/>
            </a:schemeClr>
          </a:solidFill>
          <a:ln w="19050">
            <a:solidFill>
              <a:schemeClr val="tx2">
                <a:alpha val="60000"/>
              </a:schemeClr>
            </a:solidFill>
          </a:ln>
          <a:effectLst>
            <a:outerShdw blurRad="50800" dist="38100" dir="2700000" algn="tl" rotWithShape="0">
              <a:srgbClr val="000000">
                <a:alpha val="58000"/>
              </a:srgbClr>
            </a:outerShdw>
          </a:effectLst>
        </p:spPr>
      </p:cxnSp>
    </p:spTree>
    <p:extLst>
      <p:ext uri="{BB962C8B-B14F-4D97-AF65-F5344CB8AC3E}">
        <p14:creationId xmlns:p14="http://schemas.microsoft.com/office/powerpoint/2010/main" val="25830416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9775AF3B-5284-4B97-9BB7-55C6FB3699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A0F1F7ED-DA39-478F-85DA-317DE08941E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1902285" cy="6858001"/>
            <a:chOff x="0" y="0"/>
            <a:chExt cx="11902285" cy="6858001"/>
          </a:xfrm>
        </p:grpSpPr>
        <p:grpSp>
          <p:nvGrpSpPr>
            <p:cNvPr id="15" name="Group 14">
              <a:extLst>
                <a:ext uri="{FF2B5EF4-FFF2-40B4-BE49-F238E27FC236}">
                  <a16:creationId xmlns:a16="http://schemas.microsoft.com/office/drawing/2014/main" id="{1DAE5903-52E8-4F25-8473-93EF4837763C}"/>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27" name="Rectangle 5">
                <a:extLst>
                  <a:ext uri="{FF2B5EF4-FFF2-40B4-BE49-F238E27FC236}">
                    <a16:creationId xmlns:a16="http://schemas.microsoft.com/office/drawing/2014/main" id="{894835C1-32DE-4571-AD10-28D58CB8CFD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AU"/>
              </a:p>
            </p:txBody>
          </p:sp>
          <p:sp>
            <p:nvSpPr>
              <p:cNvPr id="28" name="Freeform 6">
                <a:extLst>
                  <a:ext uri="{FF2B5EF4-FFF2-40B4-BE49-F238E27FC236}">
                    <a16:creationId xmlns:a16="http://schemas.microsoft.com/office/drawing/2014/main" id="{097A5B92-0B48-4251-9764-D34DF889207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AU"/>
              </a:p>
            </p:txBody>
          </p:sp>
          <p:sp>
            <p:nvSpPr>
              <p:cNvPr id="29" name="Freeform 7">
                <a:extLst>
                  <a:ext uri="{FF2B5EF4-FFF2-40B4-BE49-F238E27FC236}">
                    <a16:creationId xmlns:a16="http://schemas.microsoft.com/office/drawing/2014/main" id="{E222BF19-57E7-43F3-A2B9-2398BEF966D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AU"/>
              </a:p>
            </p:txBody>
          </p:sp>
          <p:sp>
            <p:nvSpPr>
              <p:cNvPr id="30" name="Freeform 8">
                <a:extLst>
                  <a:ext uri="{FF2B5EF4-FFF2-40B4-BE49-F238E27FC236}">
                    <a16:creationId xmlns:a16="http://schemas.microsoft.com/office/drawing/2014/main" id="{60C8836E-B7D9-48A9-8FD9-4CC52AF44D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AU"/>
              </a:p>
            </p:txBody>
          </p:sp>
          <p:sp>
            <p:nvSpPr>
              <p:cNvPr id="31" name="Freeform 9">
                <a:extLst>
                  <a:ext uri="{FF2B5EF4-FFF2-40B4-BE49-F238E27FC236}">
                    <a16:creationId xmlns:a16="http://schemas.microsoft.com/office/drawing/2014/main" id="{8504740E-456D-4FB9-9520-4317CCFA71B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AU"/>
              </a:p>
            </p:txBody>
          </p:sp>
          <p:sp>
            <p:nvSpPr>
              <p:cNvPr id="32" name="Freeform 10">
                <a:extLst>
                  <a:ext uri="{FF2B5EF4-FFF2-40B4-BE49-F238E27FC236}">
                    <a16:creationId xmlns:a16="http://schemas.microsoft.com/office/drawing/2014/main" id="{1563A7B4-B1D5-4F93-AFF9-2EB78655FC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AU"/>
              </a:p>
            </p:txBody>
          </p:sp>
          <p:sp>
            <p:nvSpPr>
              <p:cNvPr id="33" name="Freeform 11">
                <a:extLst>
                  <a:ext uri="{FF2B5EF4-FFF2-40B4-BE49-F238E27FC236}">
                    <a16:creationId xmlns:a16="http://schemas.microsoft.com/office/drawing/2014/main" id="{D139ED24-FA37-4470-8B42-D0D00EDE14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AU"/>
              </a:p>
            </p:txBody>
          </p:sp>
          <p:sp>
            <p:nvSpPr>
              <p:cNvPr id="34" name="Freeform 12">
                <a:extLst>
                  <a:ext uri="{FF2B5EF4-FFF2-40B4-BE49-F238E27FC236}">
                    <a16:creationId xmlns:a16="http://schemas.microsoft.com/office/drawing/2014/main" id="{48825AA7-BB26-45C2-93A2-1AD8D9A2325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AU"/>
              </a:p>
            </p:txBody>
          </p:sp>
          <p:sp>
            <p:nvSpPr>
              <p:cNvPr id="35" name="Freeform 13">
                <a:extLst>
                  <a:ext uri="{FF2B5EF4-FFF2-40B4-BE49-F238E27FC236}">
                    <a16:creationId xmlns:a16="http://schemas.microsoft.com/office/drawing/2014/main" id="{A98D0B91-D4E4-402D-8234-E96987219E9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AU"/>
              </a:p>
            </p:txBody>
          </p:sp>
          <p:sp>
            <p:nvSpPr>
              <p:cNvPr id="36" name="Freeform 14">
                <a:extLst>
                  <a:ext uri="{FF2B5EF4-FFF2-40B4-BE49-F238E27FC236}">
                    <a16:creationId xmlns:a16="http://schemas.microsoft.com/office/drawing/2014/main" id="{94F1DB97-3769-4DA5-9F45-47132C3125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AU"/>
              </a:p>
            </p:txBody>
          </p:sp>
          <p:sp>
            <p:nvSpPr>
              <p:cNvPr id="37" name="Freeform 15">
                <a:extLst>
                  <a:ext uri="{FF2B5EF4-FFF2-40B4-BE49-F238E27FC236}">
                    <a16:creationId xmlns:a16="http://schemas.microsoft.com/office/drawing/2014/main" id="{A9BC86E2-B185-4D80-81B5-A8D387E678B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AU"/>
              </a:p>
            </p:txBody>
          </p:sp>
          <p:sp>
            <p:nvSpPr>
              <p:cNvPr id="38" name="Line 16">
                <a:extLst>
                  <a:ext uri="{FF2B5EF4-FFF2-40B4-BE49-F238E27FC236}">
                    <a16:creationId xmlns:a16="http://schemas.microsoft.com/office/drawing/2014/main" id="{FA773F49-8CD0-46DC-B986-F2DB57BD7266}"/>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AU"/>
              </a:p>
            </p:txBody>
          </p:sp>
          <p:sp>
            <p:nvSpPr>
              <p:cNvPr id="39" name="Freeform 17">
                <a:extLst>
                  <a:ext uri="{FF2B5EF4-FFF2-40B4-BE49-F238E27FC236}">
                    <a16:creationId xmlns:a16="http://schemas.microsoft.com/office/drawing/2014/main" id="{8C55A009-3401-4888-93C7-4ED51CBC64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AU"/>
              </a:p>
            </p:txBody>
          </p:sp>
          <p:sp>
            <p:nvSpPr>
              <p:cNvPr id="40" name="Freeform 18">
                <a:extLst>
                  <a:ext uri="{FF2B5EF4-FFF2-40B4-BE49-F238E27FC236}">
                    <a16:creationId xmlns:a16="http://schemas.microsoft.com/office/drawing/2014/main" id="{10B44829-5BB5-48C5-8492-699971FE78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AU"/>
              </a:p>
            </p:txBody>
          </p:sp>
          <p:sp>
            <p:nvSpPr>
              <p:cNvPr id="41" name="Freeform 19">
                <a:extLst>
                  <a:ext uri="{FF2B5EF4-FFF2-40B4-BE49-F238E27FC236}">
                    <a16:creationId xmlns:a16="http://schemas.microsoft.com/office/drawing/2014/main" id="{30C1F9A0-4FA6-4F6F-B2D0-A1BBA41DFC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AU"/>
              </a:p>
            </p:txBody>
          </p:sp>
          <p:sp>
            <p:nvSpPr>
              <p:cNvPr id="42" name="Freeform 20">
                <a:extLst>
                  <a:ext uri="{FF2B5EF4-FFF2-40B4-BE49-F238E27FC236}">
                    <a16:creationId xmlns:a16="http://schemas.microsoft.com/office/drawing/2014/main" id="{01BF274F-C7B8-44B4-A183-307D8619D27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AU"/>
              </a:p>
            </p:txBody>
          </p:sp>
          <p:sp>
            <p:nvSpPr>
              <p:cNvPr id="43" name="Rectangle 21">
                <a:extLst>
                  <a:ext uri="{FF2B5EF4-FFF2-40B4-BE49-F238E27FC236}">
                    <a16:creationId xmlns:a16="http://schemas.microsoft.com/office/drawing/2014/main" id="{037E8930-0F22-4558-9432-F18953E32A0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AU"/>
              </a:p>
            </p:txBody>
          </p:sp>
          <p:sp>
            <p:nvSpPr>
              <p:cNvPr id="44" name="Freeform 22">
                <a:extLst>
                  <a:ext uri="{FF2B5EF4-FFF2-40B4-BE49-F238E27FC236}">
                    <a16:creationId xmlns:a16="http://schemas.microsoft.com/office/drawing/2014/main" id="{9AFC3429-FF29-47FF-A4A8-317A979DB9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AU"/>
              </a:p>
            </p:txBody>
          </p:sp>
          <p:sp>
            <p:nvSpPr>
              <p:cNvPr id="45" name="Freeform 23">
                <a:extLst>
                  <a:ext uri="{FF2B5EF4-FFF2-40B4-BE49-F238E27FC236}">
                    <a16:creationId xmlns:a16="http://schemas.microsoft.com/office/drawing/2014/main" id="{91D48543-2C05-4768-80B1-ECA6F885080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AU"/>
              </a:p>
            </p:txBody>
          </p:sp>
          <p:sp>
            <p:nvSpPr>
              <p:cNvPr id="46" name="Freeform 24">
                <a:extLst>
                  <a:ext uri="{FF2B5EF4-FFF2-40B4-BE49-F238E27FC236}">
                    <a16:creationId xmlns:a16="http://schemas.microsoft.com/office/drawing/2014/main" id="{3AC527CC-154C-4370-A25B-74AC5B4A63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AU"/>
              </a:p>
            </p:txBody>
          </p:sp>
          <p:sp>
            <p:nvSpPr>
              <p:cNvPr id="47" name="Freeform 25">
                <a:extLst>
                  <a:ext uri="{FF2B5EF4-FFF2-40B4-BE49-F238E27FC236}">
                    <a16:creationId xmlns:a16="http://schemas.microsoft.com/office/drawing/2014/main" id="{798B18F5-51C9-4E50-95C5-A850EF5398A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AU"/>
              </a:p>
            </p:txBody>
          </p:sp>
          <p:sp>
            <p:nvSpPr>
              <p:cNvPr id="48" name="Freeform 26">
                <a:extLst>
                  <a:ext uri="{FF2B5EF4-FFF2-40B4-BE49-F238E27FC236}">
                    <a16:creationId xmlns:a16="http://schemas.microsoft.com/office/drawing/2014/main" id="{15B4CF27-638C-4979-B0FD-6263E13074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AU"/>
              </a:p>
            </p:txBody>
          </p:sp>
          <p:sp>
            <p:nvSpPr>
              <p:cNvPr id="49" name="Freeform 27">
                <a:extLst>
                  <a:ext uri="{FF2B5EF4-FFF2-40B4-BE49-F238E27FC236}">
                    <a16:creationId xmlns:a16="http://schemas.microsoft.com/office/drawing/2014/main" id="{236C6A22-48A2-4442-B82D-30DB498272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AU"/>
              </a:p>
            </p:txBody>
          </p:sp>
          <p:sp>
            <p:nvSpPr>
              <p:cNvPr id="50" name="Freeform 28">
                <a:extLst>
                  <a:ext uri="{FF2B5EF4-FFF2-40B4-BE49-F238E27FC236}">
                    <a16:creationId xmlns:a16="http://schemas.microsoft.com/office/drawing/2014/main" id="{1BB7BCE1-0D99-412E-ABA6-81412638E9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AU"/>
              </a:p>
            </p:txBody>
          </p:sp>
          <p:sp>
            <p:nvSpPr>
              <p:cNvPr id="51" name="Freeform 29">
                <a:extLst>
                  <a:ext uri="{FF2B5EF4-FFF2-40B4-BE49-F238E27FC236}">
                    <a16:creationId xmlns:a16="http://schemas.microsoft.com/office/drawing/2014/main" id="{C20E57E0-0912-44F2-93DA-75E4D13F3B7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AU"/>
              </a:p>
            </p:txBody>
          </p:sp>
          <p:sp>
            <p:nvSpPr>
              <p:cNvPr id="52" name="Freeform 30">
                <a:extLst>
                  <a:ext uri="{FF2B5EF4-FFF2-40B4-BE49-F238E27FC236}">
                    <a16:creationId xmlns:a16="http://schemas.microsoft.com/office/drawing/2014/main" id="{DF059390-54ED-44F4-983F-92FF36AD94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AU"/>
              </a:p>
            </p:txBody>
          </p:sp>
          <p:sp>
            <p:nvSpPr>
              <p:cNvPr id="53" name="Freeform 31">
                <a:extLst>
                  <a:ext uri="{FF2B5EF4-FFF2-40B4-BE49-F238E27FC236}">
                    <a16:creationId xmlns:a16="http://schemas.microsoft.com/office/drawing/2014/main" id="{42D5E9ED-595D-443D-8CDC-D8FCD4021D7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AU"/>
              </a:p>
            </p:txBody>
          </p:sp>
        </p:grpSp>
        <p:grpSp>
          <p:nvGrpSpPr>
            <p:cNvPr id="16" name="Group 15">
              <a:extLst>
                <a:ext uri="{FF2B5EF4-FFF2-40B4-BE49-F238E27FC236}">
                  <a16:creationId xmlns:a16="http://schemas.microsoft.com/office/drawing/2014/main" id="{DB14A457-C54A-4F1E-91FB-0FEE49877D68}"/>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227597" y="0"/>
              <a:ext cx="674688" cy="6848476"/>
              <a:chOff x="11364912" y="0"/>
              <a:chExt cx="674688" cy="6848476"/>
            </a:xfrm>
            <a:gradFill flip="none" rotWithShape="1">
              <a:gsLst>
                <a:gs pos="0">
                  <a:schemeClr val="bg2"/>
                </a:gs>
                <a:gs pos="100000">
                  <a:schemeClr val="tx2">
                    <a:lumMod val="60000"/>
                    <a:lumOff val="40000"/>
                  </a:schemeClr>
                </a:gs>
              </a:gsLst>
              <a:lin ang="5400000" scaled="0"/>
              <a:tileRect/>
            </a:gradFill>
          </p:grpSpPr>
          <p:sp>
            <p:nvSpPr>
              <p:cNvPr id="17" name="Freeform 32">
                <a:extLst>
                  <a:ext uri="{FF2B5EF4-FFF2-40B4-BE49-F238E27FC236}">
                    <a16:creationId xmlns:a16="http://schemas.microsoft.com/office/drawing/2014/main" id="{791F3E2E-D393-464E-84B4-9B30D071AD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AU"/>
              </a:p>
            </p:txBody>
          </p:sp>
          <p:sp>
            <p:nvSpPr>
              <p:cNvPr id="18" name="Freeform 33">
                <a:extLst>
                  <a:ext uri="{FF2B5EF4-FFF2-40B4-BE49-F238E27FC236}">
                    <a16:creationId xmlns:a16="http://schemas.microsoft.com/office/drawing/2014/main" id="{EBEEAD6F-6425-4F85-A8A8-4FF19A909B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AU"/>
              </a:p>
            </p:txBody>
          </p:sp>
          <p:sp>
            <p:nvSpPr>
              <p:cNvPr id="19" name="Freeform 34">
                <a:extLst>
                  <a:ext uri="{FF2B5EF4-FFF2-40B4-BE49-F238E27FC236}">
                    <a16:creationId xmlns:a16="http://schemas.microsoft.com/office/drawing/2014/main" id="{8AACA44E-9D6C-4708-8D61-D767B6620B8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AU"/>
              </a:p>
            </p:txBody>
          </p:sp>
          <p:sp>
            <p:nvSpPr>
              <p:cNvPr id="20" name="Freeform 35">
                <a:extLst>
                  <a:ext uri="{FF2B5EF4-FFF2-40B4-BE49-F238E27FC236}">
                    <a16:creationId xmlns:a16="http://schemas.microsoft.com/office/drawing/2014/main" id="{B6E3525F-9937-463E-872C-8EB7C62D10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AU"/>
              </a:p>
            </p:txBody>
          </p:sp>
          <p:sp>
            <p:nvSpPr>
              <p:cNvPr id="21" name="Freeform 36">
                <a:extLst>
                  <a:ext uri="{FF2B5EF4-FFF2-40B4-BE49-F238E27FC236}">
                    <a16:creationId xmlns:a16="http://schemas.microsoft.com/office/drawing/2014/main" id="{BE829B0B-C602-40F1-81D1-A55332343D7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AU"/>
              </a:p>
            </p:txBody>
          </p:sp>
          <p:sp>
            <p:nvSpPr>
              <p:cNvPr id="22" name="Freeform 37">
                <a:extLst>
                  <a:ext uri="{FF2B5EF4-FFF2-40B4-BE49-F238E27FC236}">
                    <a16:creationId xmlns:a16="http://schemas.microsoft.com/office/drawing/2014/main" id="{92660531-24B5-4B97-A4A2-64686E235D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AU"/>
              </a:p>
            </p:txBody>
          </p:sp>
          <p:sp>
            <p:nvSpPr>
              <p:cNvPr id="23" name="Freeform 38">
                <a:extLst>
                  <a:ext uri="{FF2B5EF4-FFF2-40B4-BE49-F238E27FC236}">
                    <a16:creationId xmlns:a16="http://schemas.microsoft.com/office/drawing/2014/main" id="{6242D0CE-6FFD-4D17-AC26-BD3E481195F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AU"/>
              </a:p>
            </p:txBody>
          </p:sp>
          <p:sp>
            <p:nvSpPr>
              <p:cNvPr id="24" name="Freeform 39">
                <a:extLst>
                  <a:ext uri="{FF2B5EF4-FFF2-40B4-BE49-F238E27FC236}">
                    <a16:creationId xmlns:a16="http://schemas.microsoft.com/office/drawing/2014/main" id="{61631F37-AF37-4DB9-8D98-A08586C766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AU"/>
              </a:p>
            </p:txBody>
          </p:sp>
          <p:sp>
            <p:nvSpPr>
              <p:cNvPr id="25" name="Freeform 40">
                <a:extLst>
                  <a:ext uri="{FF2B5EF4-FFF2-40B4-BE49-F238E27FC236}">
                    <a16:creationId xmlns:a16="http://schemas.microsoft.com/office/drawing/2014/main" id="{2A2597FF-2F22-40BB-A7B3-19C4DFCFFA0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AU"/>
              </a:p>
            </p:txBody>
          </p:sp>
          <p:sp>
            <p:nvSpPr>
              <p:cNvPr id="26" name="Rectangle 41">
                <a:extLst>
                  <a:ext uri="{FF2B5EF4-FFF2-40B4-BE49-F238E27FC236}">
                    <a16:creationId xmlns:a16="http://schemas.microsoft.com/office/drawing/2014/main" id="{DCC8773C-0113-4046-B222-C8F4080AF38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AU"/>
              </a:p>
            </p:txBody>
          </p:sp>
        </p:grpSp>
      </p:grpSp>
      <p:pic>
        <p:nvPicPr>
          <p:cNvPr id="55" name="Picture 2">
            <a:extLst>
              <a:ext uri="{FF2B5EF4-FFF2-40B4-BE49-F238E27FC236}">
                <a16:creationId xmlns:a16="http://schemas.microsoft.com/office/drawing/2014/main" id="{1B17CCE2-CEEF-40CA-8C4D-0DC2DCA78A2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277E5EA4-DC52-0C3F-C005-FDCB38302D3B}"/>
              </a:ext>
            </a:extLst>
          </p:cNvPr>
          <p:cNvSpPr>
            <a:spLocks noGrp="1"/>
          </p:cNvSpPr>
          <p:nvPr>
            <p:ph type="title"/>
          </p:nvPr>
        </p:nvSpPr>
        <p:spPr>
          <a:xfrm>
            <a:off x="6569957" y="618518"/>
            <a:ext cx="4747088" cy="1478570"/>
          </a:xfrm>
        </p:spPr>
        <p:txBody>
          <a:bodyPr>
            <a:normAutofit/>
          </a:bodyPr>
          <a:lstStyle/>
          <a:p>
            <a:r>
              <a:rPr lang="en-GB">
                <a:solidFill>
                  <a:srgbClr val="FFFFFF"/>
                </a:solidFill>
              </a:rPr>
              <a:t>Data Centre Frontiers</a:t>
            </a:r>
            <a:endParaRPr lang="en-AU">
              <a:solidFill>
                <a:srgbClr val="FFFFFF"/>
              </a:solidFill>
            </a:endParaRPr>
          </a:p>
        </p:txBody>
      </p:sp>
      <p:sp useBgFill="1">
        <p:nvSpPr>
          <p:cNvPr id="57" name="Round Diagonal Corner Rectangle 9">
            <a:extLst>
              <a:ext uri="{FF2B5EF4-FFF2-40B4-BE49-F238E27FC236}">
                <a16:creationId xmlns:a16="http://schemas.microsoft.com/office/drawing/2014/main" id="{66D4F5BA-1D71-49B2-8A7F-6B4EB94D72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8950" y="808057"/>
            <a:ext cx="5286376" cy="5234394"/>
          </a:xfrm>
          <a:prstGeom prst="round2DiagRect">
            <a:avLst>
              <a:gd name="adj1" fmla="val 741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blue and white circle with white text and a flag&#10;&#10;AI-generated content may be incorrect.">
            <a:extLst>
              <a:ext uri="{FF2B5EF4-FFF2-40B4-BE49-F238E27FC236}">
                <a16:creationId xmlns:a16="http://schemas.microsoft.com/office/drawing/2014/main" id="{E99C17E1-FDBF-654E-9E88-8D58B3FA5C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52893" y="1147145"/>
            <a:ext cx="4567773" cy="4567773"/>
          </a:xfrm>
          <a:prstGeom prst="rect">
            <a:avLst/>
          </a:prstGeom>
        </p:spPr>
      </p:pic>
      <p:pic>
        <p:nvPicPr>
          <p:cNvPr id="7" name="Content Placeholder 6" descr="A screenshot of a computer&#10;&#10;AI-generated content may be incorrect.">
            <a:extLst>
              <a:ext uri="{FF2B5EF4-FFF2-40B4-BE49-F238E27FC236}">
                <a16:creationId xmlns:a16="http://schemas.microsoft.com/office/drawing/2014/main" id="{91535D0A-ECA7-BA2B-131C-21A5F8946921}"/>
              </a:ext>
            </a:extLst>
          </p:cNvPr>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7254318" y="3549650"/>
            <a:ext cx="3204928" cy="1699349"/>
          </a:xfrm>
        </p:spPr>
      </p:pic>
      <p:pic>
        <p:nvPicPr>
          <p:cNvPr id="10" name="Picture 9" descr="A screenshot of a computer&#10;&#10;AI-generated content may be incorrect.">
            <a:extLst>
              <a:ext uri="{FF2B5EF4-FFF2-40B4-BE49-F238E27FC236}">
                <a16:creationId xmlns:a16="http://schemas.microsoft.com/office/drawing/2014/main" id="{D052B10C-F0DD-B4C3-DC9C-19EA81B3595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31999" y="5289015"/>
            <a:ext cx="3336830" cy="1693343"/>
          </a:xfrm>
          <a:prstGeom prst="rect">
            <a:avLst/>
          </a:prstGeom>
        </p:spPr>
      </p:pic>
      <p:pic>
        <p:nvPicPr>
          <p:cNvPr id="13" name="Picture 12" descr="A screenshot of a computer&#10;&#10;AI-generated content may be incorrect.">
            <a:extLst>
              <a:ext uri="{FF2B5EF4-FFF2-40B4-BE49-F238E27FC236}">
                <a16:creationId xmlns:a16="http://schemas.microsoft.com/office/drawing/2014/main" id="{DD5B09B4-9EBA-F107-9658-4E17ECEE9B0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254318" y="1873456"/>
            <a:ext cx="3238102" cy="1676194"/>
          </a:xfrm>
          <a:prstGeom prst="rect">
            <a:avLst/>
          </a:prstGeom>
        </p:spPr>
      </p:pic>
      <p:cxnSp>
        <p:nvCxnSpPr>
          <p:cNvPr id="56" name="Straight Arrow Connector 55">
            <a:extLst>
              <a:ext uri="{FF2B5EF4-FFF2-40B4-BE49-F238E27FC236}">
                <a16:creationId xmlns:a16="http://schemas.microsoft.com/office/drawing/2014/main" id="{F2576121-A37F-423F-4A90-9CE3D7C65006}"/>
              </a:ext>
            </a:extLst>
          </p:cNvPr>
          <p:cNvCxnSpPr>
            <a:cxnSpLocks/>
          </p:cNvCxnSpPr>
          <p:nvPr/>
        </p:nvCxnSpPr>
        <p:spPr>
          <a:xfrm flipH="1">
            <a:off x="6085326" y="2271713"/>
            <a:ext cx="1152000" cy="1633934"/>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58" name="Straight Arrow Connector 57">
            <a:extLst>
              <a:ext uri="{FF2B5EF4-FFF2-40B4-BE49-F238E27FC236}">
                <a16:creationId xmlns:a16="http://schemas.microsoft.com/office/drawing/2014/main" id="{5F1043CC-0A1A-A859-021A-9A75083318EB}"/>
              </a:ext>
            </a:extLst>
          </p:cNvPr>
          <p:cNvCxnSpPr>
            <a:cxnSpLocks/>
          </p:cNvCxnSpPr>
          <p:nvPr/>
        </p:nvCxnSpPr>
        <p:spPr>
          <a:xfrm flipH="1">
            <a:off x="5980670" y="3790156"/>
            <a:ext cx="1294008" cy="230982"/>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59" name="Straight Arrow Connector 58">
            <a:extLst>
              <a:ext uri="{FF2B5EF4-FFF2-40B4-BE49-F238E27FC236}">
                <a16:creationId xmlns:a16="http://schemas.microsoft.com/office/drawing/2014/main" id="{02A777C6-1330-FE29-A824-1CBC32947FA4}"/>
              </a:ext>
            </a:extLst>
          </p:cNvPr>
          <p:cNvCxnSpPr>
            <a:cxnSpLocks/>
          </p:cNvCxnSpPr>
          <p:nvPr/>
        </p:nvCxnSpPr>
        <p:spPr>
          <a:xfrm flipH="1" flipV="1">
            <a:off x="5980670" y="4399324"/>
            <a:ext cx="1267330" cy="1158472"/>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pic>
        <p:nvPicPr>
          <p:cNvPr id="64" name="Picture 63" descr="A map with a black screen&#10;&#10;AI-generated content may be incorrect.">
            <a:extLst>
              <a:ext uri="{FF2B5EF4-FFF2-40B4-BE49-F238E27FC236}">
                <a16:creationId xmlns:a16="http://schemas.microsoft.com/office/drawing/2014/main" id="{644E6A34-70D9-87FB-CE6C-634A7E7920C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315269" y="1135643"/>
            <a:ext cx="7750550" cy="5180376"/>
          </a:xfrm>
          <a:prstGeom prst="rect">
            <a:avLst/>
          </a:prstGeom>
        </p:spPr>
      </p:pic>
    </p:spTree>
    <p:extLst>
      <p:ext uri="{BB962C8B-B14F-4D97-AF65-F5344CB8AC3E}">
        <p14:creationId xmlns:p14="http://schemas.microsoft.com/office/powerpoint/2010/main" val="262747942"/>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childTnLst>
                          </p:cTn>
                        </p:par>
                        <p:par>
                          <p:cTn id="14" fill="hold">
                            <p:stCondLst>
                              <p:cond delay="500"/>
                            </p:stCondLst>
                            <p:childTnLst>
                              <p:par>
                                <p:cTn id="15" presetID="10" presetClass="entr" presetSubtype="0" fill="hold" nodeType="afterEffect">
                                  <p:stCondLst>
                                    <p:cond delay="250"/>
                                  </p:stCondLst>
                                  <p:childTnLst>
                                    <p:set>
                                      <p:cBhvr>
                                        <p:cTn id="16" dur="1" fill="hold">
                                          <p:stCondLst>
                                            <p:cond delay="0"/>
                                          </p:stCondLst>
                                        </p:cTn>
                                        <p:tgtEl>
                                          <p:spTgt spid="56"/>
                                        </p:tgtEl>
                                        <p:attrNameLst>
                                          <p:attrName>style.visibility</p:attrName>
                                        </p:attrNameLst>
                                      </p:cBhvr>
                                      <p:to>
                                        <p:strVal val="visible"/>
                                      </p:to>
                                    </p:set>
                                    <p:animEffect transition="in" filter="fade">
                                      <p:cBhvr>
                                        <p:cTn id="17" dur="500"/>
                                        <p:tgtEl>
                                          <p:spTgt spid="56"/>
                                        </p:tgtEl>
                                      </p:cBhvr>
                                    </p:animEffect>
                                  </p:childTnLst>
                                </p:cTn>
                              </p:par>
                              <p:par>
                                <p:cTn id="18" presetID="10" presetClass="entr" presetSubtype="0" fill="hold" nodeType="withEffect">
                                  <p:stCondLst>
                                    <p:cond delay="250"/>
                                  </p:stCondLst>
                                  <p:childTnLst>
                                    <p:set>
                                      <p:cBhvr>
                                        <p:cTn id="19" dur="1" fill="hold">
                                          <p:stCondLst>
                                            <p:cond delay="0"/>
                                          </p:stCondLst>
                                        </p:cTn>
                                        <p:tgtEl>
                                          <p:spTgt spid="58"/>
                                        </p:tgtEl>
                                        <p:attrNameLst>
                                          <p:attrName>style.visibility</p:attrName>
                                        </p:attrNameLst>
                                      </p:cBhvr>
                                      <p:to>
                                        <p:strVal val="visible"/>
                                      </p:to>
                                    </p:set>
                                    <p:animEffect transition="in" filter="fade">
                                      <p:cBhvr>
                                        <p:cTn id="20" dur="500"/>
                                        <p:tgtEl>
                                          <p:spTgt spid="58"/>
                                        </p:tgtEl>
                                      </p:cBhvr>
                                    </p:animEffect>
                                  </p:childTnLst>
                                </p:cTn>
                              </p:par>
                              <p:par>
                                <p:cTn id="21" presetID="10" presetClass="entr" presetSubtype="0" fill="hold" nodeType="withEffect">
                                  <p:stCondLst>
                                    <p:cond delay="250"/>
                                  </p:stCondLst>
                                  <p:childTnLst>
                                    <p:set>
                                      <p:cBhvr>
                                        <p:cTn id="22" dur="1" fill="hold">
                                          <p:stCondLst>
                                            <p:cond delay="0"/>
                                          </p:stCondLst>
                                        </p:cTn>
                                        <p:tgtEl>
                                          <p:spTgt spid="59"/>
                                        </p:tgtEl>
                                        <p:attrNameLst>
                                          <p:attrName>style.visibility</p:attrName>
                                        </p:attrNameLst>
                                      </p:cBhvr>
                                      <p:to>
                                        <p:strVal val="visible"/>
                                      </p:to>
                                    </p:set>
                                    <p:animEffect transition="in" filter="fade">
                                      <p:cBhvr>
                                        <p:cTn id="23" dur="500"/>
                                        <p:tgtEl>
                                          <p:spTgt spid="59"/>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64"/>
                                        </p:tgtEl>
                                        <p:attrNameLst>
                                          <p:attrName>style.visibility</p:attrName>
                                        </p:attrNameLst>
                                      </p:cBhvr>
                                      <p:to>
                                        <p:strVal val="visible"/>
                                      </p:to>
                                    </p:set>
                                    <p:animEffect transition="in" filter="fade">
                                      <p:cBhvr>
                                        <p:cTn id="28"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162" name="Group 161">
            <a:extLst>
              <a:ext uri="{FF2B5EF4-FFF2-40B4-BE49-F238E27FC236}">
                <a16:creationId xmlns:a16="http://schemas.microsoft.com/office/drawing/2014/main" id="{A0B38558-5389-4817-936F-FD62560CAC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3" name="Rectangle 12">
              <a:extLst>
                <a:ext uri="{FF2B5EF4-FFF2-40B4-BE49-F238E27FC236}">
                  <a16:creationId xmlns:a16="http://schemas.microsoft.com/office/drawing/2014/main" id="{CCB252B9-42EF-4414-AA22-2A95C18197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2">
              <a:extLst>
                <a:ext uri="{FF2B5EF4-FFF2-40B4-BE49-F238E27FC236}">
                  <a16:creationId xmlns:a16="http://schemas.microsoft.com/office/drawing/2014/main" id="{F9C2C800-C3E3-4317-A3CC-1558D71F14BC}"/>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4">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grpSp>
        <p:nvGrpSpPr>
          <p:cNvPr id="16" name="Group 15">
            <a:extLst>
              <a:ext uri="{FF2B5EF4-FFF2-40B4-BE49-F238E27FC236}">
                <a16:creationId xmlns:a16="http://schemas.microsoft.com/office/drawing/2014/main" id="{15502586-682B-4EDF-9515-674BB4E1CD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72533" y="0"/>
            <a:ext cx="11455400" cy="6848476"/>
            <a:chOff x="372533" y="0"/>
            <a:chExt cx="11455400" cy="6848476"/>
          </a:xfrm>
        </p:grpSpPr>
        <p:sp>
          <p:nvSpPr>
            <p:cNvPr id="163" name="Round Diagonal Corner Rectangle 7">
              <a:extLst>
                <a:ext uri="{FF2B5EF4-FFF2-40B4-BE49-F238E27FC236}">
                  <a16:creationId xmlns:a16="http://schemas.microsoft.com/office/drawing/2014/main" id="{C4491F87-B86B-413A-ACCD-56525E5330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22867" y="766234"/>
              <a:ext cx="10346266" cy="5325532"/>
            </a:xfrm>
            <a:prstGeom prst="round2DiagRect">
              <a:avLst>
                <a:gd name="adj1" fmla="val 4147"/>
                <a:gd name="adj2" fmla="val 0"/>
              </a:avLst>
            </a:prstGeom>
            <a:solidFill>
              <a:schemeClr val="bg1">
                <a:alpha val="80000"/>
              </a:scheme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64" name="Group 163">
              <a:extLst>
                <a:ext uri="{FF2B5EF4-FFF2-40B4-BE49-F238E27FC236}">
                  <a16:creationId xmlns:a16="http://schemas.microsoft.com/office/drawing/2014/main" id="{04A25545-7FDA-465A-8546-9D927F8286FD}"/>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085512" y="0"/>
              <a:ext cx="650875" cy="1730375"/>
              <a:chOff x="11347978" y="0"/>
              <a:chExt cx="650875" cy="1730375"/>
            </a:xfrm>
          </p:grpSpPr>
          <p:sp>
            <p:nvSpPr>
              <p:cNvPr id="165" name="Freeform 32">
                <a:extLst>
                  <a:ext uri="{FF2B5EF4-FFF2-40B4-BE49-F238E27FC236}">
                    <a16:creationId xmlns:a16="http://schemas.microsoft.com/office/drawing/2014/main" id="{0AC67F09-E0D9-410A-A4DE-72D31697EB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67041"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80000"/>
                </a:schemeClr>
              </a:solidFill>
              <a:ln>
                <a:noFill/>
              </a:ln>
            </p:spPr>
            <p:txBody>
              <a:bodyPr/>
              <a:lstStyle/>
              <a:p>
                <a:endParaRPr lang="en-AU"/>
              </a:p>
            </p:txBody>
          </p:sp>
          <p:sp>
            <p:nvSpPr>
              <p:cNvPr id="166" name="Freeform 33">
                <a:extLst>
                  <a:ext uri="{FF2B5EF4-FFF2-40B4-BE49-F238E27FC236}">
                    <a16:creationId xmlns:a16="http://schemas.microsoft.com/office/drawing/2014/main" id="{B78F2FDE-85C9-4650-919F-C35464007D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47978"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80000"/>
                </a:schemeClr>
              </a:solidFill>
              <a:ln>
                <a:noFill/>
              </a:ln>
            </p:spPr>
            <p:txBody>
              <a:bodyPr/>
              <a:lstStyle/>
              <a:p>
                <a:endParaRPr lang="en-AU"/>
              </a:p>
            </p:txBody>
          </p:sp>
          <p:sp>
            <p:nvSpPr>
              <p:cNvPr id="167" name="Freeform 34">
                <a:extLst>
                  <a:ext uri="{FF2B5EF4-FFF2-40B4-BE49-F238E27FC236}">
                    <a16:creationId xmlns:a16="http://schemas.microsoft.com/office/drawing/2014/main" id="{57DD2F8B-5242-455C-B03F-E2F6B6732EF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14678"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txBody>
              <a:bodyPr/>
              <a:lstStyle/>
              <a:p>
                <a:endParaRPr lang="en-AU"/>
              </a:p>
            </p:txBody>
          </p:sp>
          <p:sp>
            <p:nvSpPr>
              <p:cNvPr id="168" name="Freeform 37">
                <a:extLst>
                  <a:ext uri="{FF2B5EF4-FFF2-40B4-BE49-F238E27FC236}">
                    <a16:creationId xmlns:a16="http://schemas.microsoft.com/office/drawing/2014/main" id="{B8CE3E90-8A76-4CD5-B28C-D71FF37185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694053"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80000"/>
                </a:schemeClr>
              </a:solidFill>
              <a:ln>
                <a:noFill/>
              </a:ln>
            </p:spPr>
            <p:txBody>
              <a:bodyPr/>
              <a:lstStyle/>
              <a:p>
                <a:endParaRPr lang="en-AU"/>
              </a:p>
            </p:txBody>
          </p:sp>
        </p:grpSp>
        <p:grpSp>
          <p:nvGrpSpPr>
            <p:cNvPr id="169" name="Group 168">
              <a:extLst>
                <a:ext uri="{FF2B5EF4-FFF2-40B4-BE49-F238E27FC236}">
                  <a16:creationId xmlns:a16="http://schemas.microsoft.com/office/drawing/2014/main" id="{4C374541-D033-4B72-A232-5461EEAD4DF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flipH="1">
              <a:off x="11229445" y="4867275"/>
              <a:ext cx="598488" cy="1981201"/>
              <a:chOff x="11424178" y="4867275"/>
              <a:chExt cx="598488" cy="1981201"/>
            </a:xfrm>
          </p:grpSpPr>
          <p:sp>
            <p:nvSpPr>
              <p:cNvPr id="170" name="Freeform 35">
                <a:extLst>
                  <a:ext uri="{FF2B5EF4-FFF2-40B4-BE49-F238E27FC236}">
                    <a16:creationId xmlns:a16="http://schemas.microsoft.com/office/drawing/2014/main" id="{94766BAB-FE6E-4247-886B-736F831FEB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14666"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80000"/>
                </a:schemeClr>
              </a:solidFill>
              <a:ln>
                <a:noFill/>
              </a:ln>
            </p:spPr>
            <p:txBody>
              <a:bodyPr/>
              <a:lstStyle/>
              <a:p>
                <a:endParaRPr lang="en-AU"/>
              </a:p>
            </p:txBody>
          </p:sp>
          <p:sp>
            <p:nvSpPr>
              <p:cNvPr id="171" name="Freeform 36">
                <a:extLst>
                  <a:ext uri="{FF2B5EF4-FFF2-40B4-BE49-F238E27FC236}">
                    <a16:creationId xmlns:a16="http://schemas.microsoft.com/office/drawing/2014/main" id="{3C954FB2-C7A0-468C-8AD2-C278DCA6421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55966"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80000"/>
                </a:schemeClr>
              </a:solidFill>
              <a:ln>
                <a:noFill/>
              </a:ln>
            </p:spPr>
            <p:txBody>
              <a:bodyPr/>
              <a:lstStyle/>
              <a:p>
                <a:endParaRPr lang="en-AU"/>
              </a:p>
            </p:txBody>
          </p:sp>
          <p:sp>
            <p:nvSpPr>
              <p:cNvPr id="172" name="Freeform 38">
                <a:extLst>
                  <a:ext uri="{FF2B5EF4-FFF2-40B4-BE49-F238E27FC236}">
                    <a16:creationId xmlns:a16="http://schemas.microsoft.com/office/drawing/2014/main" id="{F52FBFD5-A528-4DB8-A802-814A7E421D6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19441"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txBody>
              <a:bodyPr/>
              <a:lstStyle/>
              <a:p>
                <a:endParaRPr lang="en-AU"/>
              </a:p>
            </p:txBody>
          </p:sp>
          <p:sp>
            <p:nvSpPr>
              <p:cNvPr id="173" name="Freeform 39">
                <a:extLst>
                  <a:ext uri="{FF2B5EF4-FFF2-40B4-BE49-F238E27FC236}">
                    <a16:creationId xmlns:a16="http://schemas.microsoft.com/office/drawing/2014/main" id="{E57CCB6D-72AF-4D41-8C6C-9750D43DC6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24178"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80000"/>
                </a:schemeClr>
              </a:solidFill>
              <a:ln>
                <a:noFill/>
              </a:ln>
            </p:spPr>
            <p:txBody>
              <a:bodyPr/>
              <a:lstStyle/>
              <a:p>
                <a:endParaRPr lang="en-AU"/>
              </a:p>
            </p:txBody>
          </p:sp>
          <p:sp>
            <p:nvSpPr>
              <p:cNvPr id="174" name="Freeform 40">
                <a:extLst>
                  <a:ext uri="{FF2B5EF4-FFF2-40B4-BE49-F238E27FC236}">
                    <a16:creationId xmlns:a16="http://schemas.microsoft.com/office/drawing/2014/main" id="{19D203AA-CF94-405B-800C-0C798552188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32166"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80000"/>
                </a:schemeClr>
              </a:solidFill>
              <a:ln>
                <a:noFill/>
              </a:ln>
            </p:spPr>
            <p:txBody>
              <a:bodyPr/>
              <a:lstStyle/>
              <a:p>
                <a:endParaRPr lang="en-AU"/>
              </a:p>
            </p:txBody>
          </p:sp>
          <p:sp>
            <p:nvSpPr>
              <p:cNvPr id="175" name="Rectangle 41">
                <a:extLst>
                  <a:ext uri="{FF2B5EF4-FFF2-40B4-BE49-F238E27FC236}">
                    <a16:creationId xmlns:a16="http://schemas.microsoft.com/office/drawing/2014/main" id="{7D053665-E810-419F-9D63-2A54CB47738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22653" y="6596063"/>
                <a:ext cx="23813" cy="252413"/>
              </a:xfrm>
              <a:prstGeom prst="rect">
                <a:avLst/>
              </a:prstGeom>
              <a:solidFill>
                <a:schemeClr val="tx2">
                  <a:alpha val="80000"/>
                </a:schemeClr>
              </a:solidFill>
              <a:ln>
                <a:noFill/>
              </a:ln>
            </p:spPr>
            <p:txBody>
              <a:bodyPr/>
              <a:lstStyle/>
              <a:p>
                <a:endParaRPr lang="en-AU"/>
              </a:p>
            </p:txBody>
          </p:sp>
        </p:grpSp>
        <p:grpSp>
          <p:nvGrpSpPr>
            <p:cNvPr id="176" name="Group 175">
              <a:extLst>
                <a:ext uri="{FF2B5EF4-FFF2-40B4-BE49-F238E27FC236}">
                  <a16:creationId xmlns:a16="http://schemas.microsoft.com/office/drawing/2014/main" id="{DEAF6153-6BF6-448C-81C1-2817B0F78001}"/>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flipH="1">
              <a:off x="440267" y="5118101"/>
              <a:ext cx="650875" cy="1730375"/>
              <a:chOff x="118533" y="5118101"/>
              <a:chExt cx="650875" cy="1730375"/>
            </a:xfrm>
          </p:grpSpPr>
          <p:sp>
            <p:nvSpPr>
              <p:cNvPr id="177" name="Freeform 32">
                <a:extLst>
                  <a:ext uri="{FF2B5EF4-FFF2-40B4-BE49-F238E27FC236}">
                    <a16:creationId xmlns:a16="http://schemas.microsoft.com/office/drawing/2014/main" id="{A7E0D3C0-552C-4741-AFBE-E665CEA068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V="1">
                <a:off x="237596" y="6335713"/>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80000"/>
                </a:schemeClr>
              </a:solidFill>
              <a:ln>
                <a:noFill/>
              </a:ln>
            </p:spPr>
            <p:txBody>
              <a:bodyPr/>
              <a:lstStyle/>
              <a:p>
                <a:endParaRPr lang="en-AU"/>
              </a:p>
            </p:txBody>
          </p:sp>
          <p:sp>
            <p:nvSpPr>
              <p:cNvPr id="178" name="Freeform 33">
                <a:extLst>
                  <a:ext uri="{FF2B5EF4-FFF2-40B4-BE49-F238E27FC236}">
                    <a16:creationId xmlns:a16="http://schemas.microsoft.com/office/drawing/2014/main" id="{CAF96EBF-4E74-4F88-BD05-A4AE1694A4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118533" y="622141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80000"/>
                </a:schemeClr>
              </a:solidFill>
              <a:ln>
                <a:noFill/>
              </a:ln>
            </p:spPr>
            <p:txBody>
              <a:bodyPr/>
              <a:lstStyle/>
              <a:p>
                <a:endParaRPr lang="en-AU"/>
              </a:p>
            </p:txBody>
          </p:sp>
          <p:sp>
            <p:nvSpPr>
              <p:cNvPr id="179" name="Freeform 34">
                <a:extLst>
                  <a:ext uri="{FF2B5EF4-FFF2-40B4-BE49-F238E27FC236}">
                    <a16:creationId xmlns:a16="http://schemas.microsoft.com/office/drawing/2014/main" id="{D49C51B9-E4E4-410D-8AAB-7E308A1D452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385233" y="5118101"/>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txBody>
              <a:bodyPr/>
              <a:lstStyle/>
              <a:p>
                <a:endParaRPr lang="en-AU"/>
              </a:p>
            </p:txBody>
          </p:sp>
          <p:sp>
            <p:nvSpPr>
              <p:cNvPr id="180" name="Freeform 37">
                <a:extLst>
                  <a:ext uri="{FF2B5EF4-FFF2-40B4-BE49-F238E27FC236}">
                    <a16:creationId xmlns:a16="http://schemas.microsoft.com/office/drawing/2014/main" id="{354F0627-1BD6-4455-967A-32DB31C82C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V="1">
                <a:off x="464608" y="5299075"/>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80000"/>
                </a:schemeClr>
              </a:solidFill>
              <a:ln>
                <a:noFill/>
              </a:ln>
            </p:spPr>
            <p:txBody>
              <a:bodyPr/>
              <a:lstStyle/>
              <a:p>
                <a:endParaRPr lang="en-AU"/>
              </a:p>
            </p:txBody>
          </p:sp>
        </p:grpSp>
        <p:grpSp>
          <p:nvGrpSpPr>
            <p:cNvPr id="181" name="Group 180">
              <a:extLst>
                <a:ext uri="{FF2B5EF4-FFF2-40B4-BE49-F238E27FC236}">
                  <a16:creationId xmlns:a16="http://schemas.microsoft.com/office/drawing/2014/main" id="{BC21AED9-0CB5-426C-A1C4-6EEB548050D5}"/>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72533" y="0"/>
              <a:ext cx="598488" cy="1981201"/>
              <a:chOff x="194733" y="0"/>
              <a:chExt cx="598488" cy="1981201"/>
            </a:xfrm>
          </p:grpSpPr>
          <p:sp>
            <p:nvSpPr>
              <p:cNvPr id="182" name="Freeform 35">
                <a:extLst>
                  <a:ext uri="{FF2B5EF4-FFF2-40B4-BE49-F238E27FC236}">
                    <a16:creationId xmlns:a16="http://schemas.microsoft.com/office/drawing/2014/main" id="{8D8A778B-9916-47AC-A28A-07F01A83F4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V="1">
                <a:off x="285221" y="0"/>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80000"/>
                </a:schemeClr>
              </a:solidFill>
              <a:ln>
                <a:noFill/>
              </a:ln>
            </p:spPr>
            <p:txBody>
              <a:bodyPr/>
              <a:lstStyle/>
              <a:p>
                <a:endParaRPr lang="en-AU"/>
              </a:p>
            </p:txBody>
          </p:sp>
          <p:sp>
            <p:nvSpPr>
              <p:cNvPr id="183" name="Freeform 36">
                <a:extLst>
                  <a:ext uri="{FF2B5EF4-FFF2-40B4-BE49-F238E27FC236}">
                    <a16:creationId xmlns:a16="http://schemas.microsoft.com/office/drawing/2014/main" id="{65323B96-DF0E-463C-B290-C22D3C55324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526521" y="1141413"/>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80000"/>
                </a:schemeClr>
              </a:solidFill>
              <a:ln>
                <a:noFill/>
              </a:ln>
            </p:spPr>
            <p:txBody>
              <a:bodyPr/>
              <a:lstStyle/>
              <a:p>
                <a:endParaRPr lang="en-AU"/>
              </a:p>
            </p:txBody>
          </p:sp>
          <p:sp>
            <p:nvSpPr>
              <p:cNvPr id="184" name="Freeform 38">
                <a:extLst>
                  <a:ext uri="{FF2B5EF4-FFF2-40B4-BE49-F238E27FC236}">
                    <a16:creationId xmlns:a16="http://schemas.microsoft.com/office/drawing/2014/main" id="{65A0E255-1142-422E-A62A-5044177C5AE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389996" y="1792288"/>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txBody>
              <a:bodyPr/>
              <a:lstStyle/>
              <a:p>
                <a:endParaRPr lang="en-AU"/>
              </a:p>
            </p:txBody>
          </p:sp>
          <p:sp>
            <p:nvSpPr>
              <p:cNvPr id="185" name="Freeform 39">
                <a:extLst>
                  <a:ext uri="{FF2B5EF4-FFF2-40B4-BE49-F238E27FC236}">
                    <a16:creationId xmlns:a16="http://schemas.microsoft.com/office/drawing/2014/main" id="{233A955D-DB0D-42F8-B490-E01FB9C45C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V="1">
                <a:off x="194733" y="0"/>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80000"/>
                </a:schemeClr>
              </a:solidFill>
              <a:ln>
                <a:noFill/>
              </a:ln>
            </p:spPr>
            <p:txBody>
              <a:bodyPr/>
              <a:lstStyle/>
              <a:p>
                <a:endParaRPr lang="en-AU"/>
              </a:p>
            </p:txBody>
          </p:sp>
          <p:sp>
            <p:nvSpPr>
              <p:cNvPr id="186" name="Freeform 40">
                <a:extLst>
                  <a:ext uri="{FF2B5EF4-FFF2-40B4-BE49-F238E27FC236}">
                    <a16:creationId xmlns:a16="http://schemas.microsoft.com/office/drawing/2014/main" id="{F0F0C29B-EB52-470C-AF64-FC54F5C250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602721" y="24288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80000"/>
                </a:schemeClr>
              </a:solidFill>
              <a:ln>
                <a:noFill/>
              </a:ln>
            </p:spPr>
            <p:txBody>
              <a:bodyPr/>
              <a:lstStyle/>
              <a:p>
                <a:endParaRPr lang="en-AU"/>
              </a:p>
            </p:txBody>
          </p:sp>
          <p:sp>
            <p:nvSpPr>
              <p:cNvPr id="187" name="Rectangle 41">
                <a:extLst>
                  <a:ext uri="{FF2B5EF4-FFF2-40B4-BE49-F238E27FC236}">
                    <a16:creationId xmlns:a16="http://schemas.microsoft.com/office/drawing/2014/main" id="{A6C0E942-454D-483D-84FB-89308C8F15B7}"/>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flipV="1">
                <a:off x="693208" y="0"/>
                <a:ext cx="23813" cy="252413"/>
              </a:xfrm>
              <a:prstGeom prst="rect">
                <a:avLst/>
              </a:prstGeom>
              <a:solidFill>
                <a:schemeClr val="tx2">
                  <a:alpha val="80000"/>
                </a:schemeClr>
              </a:solidFill>
              <a:ln>
                <a:noFill/>
              </a:ln>
            </p:spPr>
            <p:txBody>
              <a:bodyPr/>
              <a:lstStyle/>
              <a:p>
                <a:endParaRPr lang="en-AU"/>
              </a:p>
            </p:txBody>
          </p:sp>
        </p:grpSp>
      </p:grpSp>
      <p:sp>
        <p:nvSpPr>
          <p:cNvPr id="2" name="Title 1">
            <a:extLst>
              <a:ext uri="{FF2B5EF4-FFF2-40B4-BE49-F238E27FC236}">
                <a16:creationId xmlns:a16="http://schemas.microsoft.com/office/drawing/2014/main" id="{F9724121-6B49-201B-3C7D-D244D7C17D3B}"/>
              </a:ext>
            </a:extLst>
          </p:cNvPr>
          <p:cNvSpPr>
            <a:spLocks noGrp="1"/>
          </p:cNvSpPr>
          <p:nvPr>
            <p:ph type="title"/>
          </p:nvPr>
        </p:nvSpPr>
        <p:spPr>
          <a:xfrm>
            <a:off x="1143001" y="1007533"/>
            <a:ext cx="9905998" cy="1092200"/>
          </a:xfrm>
        </p:spPr>
        <p:txBody>
          <a:bodyPr>
            <a:normAutofit/>
          </a:bodyPr>
          <a:lstStyle/>
          <a:p>
            <a:pPr algn="ctr"/>
            <a:endParaRPr lang="en-AU"/>
          </a:p>
        </p:txBody>
      </p:sp>
      <p:sp>
        <p:nvSpPr>
          <p:cNvPr id="188" name="Content Placeholder 8">
            <a:extLst>
              <a:ext uri="{FF2B5EF4-FFF2-40B4-BE49-F238E27FC236}">
                <a16:creationId xmlns:a16="http://schemas.microsoft.com/office/drawing/2014/main" id="{5778CD5D-4A62-52CD-01B4-9B47ED42C857}"/>
              </a:ext>
            </a:extLst>
          </p:cNvPr>
          <p:cNvSpPr>
            <a:spLocks noGrp="1"/>
          </p:cNvSpPr>
          <p:nvPr>
            <p:ph idx="1"/>
          </p:nvPr>
        </p:nvSpPr>
        <p:spPr>
          <a:xfrm>
            <a:off x="1143001" y="2252134"/>
            <a:ext cx="9905999" cy="3454399"/>
          </a:xfrm>
        </p:spPr>
        <p:txBody>
          <a:bodyPr anchor="ctr">
            <a:normAutofit/>
          </a:bodyPr>
          <a:lstStyle/>
          <a:p>
            <a:endParaRPr lang="en-US" sz="2000" dirty="0"/>
          </a:p>
        </p:txBody>
      </p:sp>
      <p:pic>
        <p:nvPicPr>
          <p:cNvPr id="5" name="Content Placeholder 4" descr="A screenshot of a map&#10;&#10;AI-generated content may be incorrect.">
            <a:extLst>
              <a:ext uri="{FF2B5EF4-FFF2-40B4-BE49-F238E27FC236}">
                <a16:creationId xmlns:a16="http://schemas.microsoft.com/office/drawing/2014/main" id="{6D3F2AE6-90B9-1A8D-0CBA-EFEA8B8B6976}"/>
              </a:ext>
            </a:extLst>
          </p:cNvPr>
          <p:cNvPicPr>
            <a:picLocks noChangeAspect="1"/>
          </p:cNvPicPr>
          <p:nvPr/>
        </p:nvPicPr>
        <p:blipFill>
          <a:blip r:embed="rId5">
            <a:alphaModFix/>
            <a:extLst>
              <a:ext uri="{28A0092B-C50C-407E-A947-70E740481C1C}">
                <a14:useLocalDpi xmlns:a14="http://schemas.microsoft.com/office/drawing/2010/main" val="0"/>
              </a:ext>
            </a:extLst>
          </a:blip>
          <a:srcRect l="9360" r="1" b="1"/>
          <a:stretch>
            <a:fillRect/>
          </a:stretch>
        </p:blipFill>
        <p:spPr>
          <a:xfrm>
            <a:off x="3611" y="10"/>
            <a:ext cx="12188389" cy="6857990"/>
          </a:xfrm>
          <a:prstGeom prst="rect">
            <a:avLst/>
          </a:prstGeom>
        </p:spPr>
      </p:pic>
    </p:spTree>
    <p:extLst>
      <p:ext uri="{BB962C8B-B14F-4D97-AF65-F5344CB8AC3E}">
        <p14:creationId xmlns:p14="http://schemas.microsoft.com/office/powerpoint/2010/main" val="6271979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80" name="Picture 2">
            <a:extLst>
              <a:ext uri="{FF2B5EF4-FFF2-40B4-BE49-F238E27FC236}">
                <a16:creationId xmlns:a16="http://schemas.microsoft.com/office/drawing/2014/main" id="{50C065C3-0FE3-4452-B765-CB05BBB2A98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nvGrpSpPr>
          <p:cNvPr id="82" name="Group 81">
            <a:extLst>
              <a:ext uri="{FF2B5EF4-FFF2-40B4-BE49-F238E27FC236}">
                <a16:creationId xmlns:a16="http://schemas.microsoft.com/office/drawing/2014/main" id="{9795E515-5F57-431F-9A0D-3A0419DF757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83" name="Rectangle 5">
              <a:extLst>
                <a:ext uri="{FF2B5EF4-FFF2-40B4-BE49-F238E27FC236}">
                  <a16:creationId xmlns:a16="http://schemas.microsoft.com/office/drawing/2014/main" id="{D45BCBFE-0478-4767-BF2E-FC2C548BA62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txBody>
            <a:bodyPr/>
            <a:lstStyle/>
            <a:p>
              <a:endParaRPr lang="en-AU"/>
            </a:p>
          </p:txBody>
        </p:sp>
        <p:sp>
          <p:nvSpPr>
            <p:cNvPr id="84" name="Freeform 6">
              <a:extLst>
                <a:ext uri="{FF2B5EF4-FFF2-40B4-BE49-F238E27FC236}">
                  <a16:creationId xmlns:a16="http://schemas.microsoft.com/office/drawing/2014/main" id="{E903928F-F6DA-470C-81A0-CF7D9DE0341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AU"/>
            </a:p>
          </p:txBody>
        </p:sp>
        <p:sp>
          <p:nvSpPr>
            <p:cNvPr id="85" name="Freeform 7">
              <a:extLst>
                <a:ext uri="{FF2B5EF4-FFF2-40B4-BE49-F238E27FC236}">
                  <a16:creationId xmlns:a16="http://schemas.microsoft.com/office/drawing/2014/main" id="{ADA095F6-E326-4450-A2D6-DB2BF989B8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AU"/>
            </a:p>
          </p:txBody>
        </p:sp>
        <p:sp>
          <p:nvSpPr>
            <p:cNvPr id="86" name="Rectangle 8">
              <a:extLst>
                <a:ext uri="{FF2B5EF4-FFF2-40B4-BE49-F238E27FC236}">
                  <a16:creationId xmlns:a16="http://schemas.microsoft.com/office/drawing/2014/main" id="{6B067F9A-FDF2-49EC-B4FF-CD4B90F7892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txBody>
            <a:bodyPr/>
            <a:lstStyle/>
            <a:p>
              <a:endParaRPr lang="en-AU"/>
            </a:p>
          </p:txBody>
        </p:sp>
        <p:sp>
          <p:nvSpPr>
            <p:cNvPr id="87" name="Freeform 9">
              <a:extLst>
                <a:ext uri="{FF2B5EF4-FFF2-40B4-BE49-F238E27FC236}">
                  <a16:creationId xmlns:a16="http://schemas.microsoft.com/office/drawing/2014/main" id="{F1331213-D19D-49FC-8616-168A14565A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AU"/>
            </a:p>
          </p:txBody>
        </p:sp>
        <p:sp>
          <p:nvSpPr>
            <p:cNvPr id="88" name="Freeform 10">
              <a:extLst>
                <a:ext uri="{FF2B5EF4-FFF2-40B4-BE49-F238E27FC236}">
                  <a16:creationId xmlns:a16="http://schemas.microsoft.com/office/drawing/2014/main" id="{2ADFE242-96FC-4A14-8C59-90CD6DE1D9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AU"/>
            </a:p>
          </p:txBody>
        </p:sp>
        <p:sp>
          <p:nvSpPr>
            <p:cNvPr id="89" name="Freeform 11">
              <a:extLst>
                <a:ext uri="{FF2B5EF4-FFF2-40B4-BE49-F238E27FC236}">
                  <a16:creationId xmlns:a16="http://schemas.microsoft.com/office/drawing/2014/main" id="{6A97B7BC-40BD-494B-9C6B-AF3045559A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AU"/>
            </a:p>
          </p:txBody>
        </p:sp>
        <p:sp>
          <p:nvSpPr>
            <p:cNvPr id="90" name="Freeform 12">
              <a:extLst>
                <a:ext uri="{FF2B5EF4-FFF2-40B4-BE49-F238E27FC236}">
                  <a16:creationId xmlns:a16="http://schemas.microsoft.com/office/drawing/2014/main" id="{3D7F35CF-F44C-491F-904D-A31ED832137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AU"/>
            </a:p>
          </p:txBody>
        </p:sp>
        <p:sp>
          <p:nvSpPr>
            <p:cNvPr id="91" name="Freeform 13">
              <a:extLst>
                <a:ext uri="{FF2B5EF4-FFF2-40B4-BE49-F238E27FC236}">
                  <a16:creationId xmlns:a16="http://schemas.microsoft.com/office/drawing/2014/main" id="{84D9BF7E-18C2-452C-B139-4ED58D7A03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AU"/>
            </a:p>
          </p:txBody>
        </p:sp>
        <p:sp>
          <p:nvSpPr>
            <p:cNvPr id="92" name="Freeform 14">
              <a:extLst>
                <a:ext uri="{FF2B5EF4-FFF2-40B4-BE49-F238E27FC236}">
                  <a16:creationId xmlns:a16="http://schemas.microsoft.com/office/drawing/2014/main" id="{700A6223-AD38-426F-A6FE-7926CAEF31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AU"/>
            </a:p>
          </p:txBody>
        </p:sp>
        <p:sp>
          <p:nvSpPr>
            <p:cNvPr id="93" name="Freeform 15">
              <a:extLst>
                <a:ext uri="{FF2B5EF4-FFF2-40B4-BE49-F238E27FC236}">
                  <a16:creationId xmlns:a16="http://schemas.microsoft.com/office/drawing/2014/main" id="{D172AA94-449F-45EB-94E6-67C186C32DD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AU"/>
            </a:p>
          </p:txBody>
        </p:sp>
        <p:sp>
          <p:nvSpPr>
            <p:cNvPr id="94" name="Freeform 16">
              <a:extLst>
                <a:ext uri="{FF2B5EF4-FFF2-40B4-BE49-F238E27FC236}">
                  <a16:creationId xmlns:a16="http://schemas.microsoft.com/office/drawing/2014/main" id="{A7D4F697-8937-4F4C-83C5-770B3FCB82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AU"/>
            </a:p>
          </p:txBody>
        </p:sp>
        <p:sp>
          <p:nvSpPr>
            <p:cNvPr id="95" name="Freeform 17">
              <a:extLst>
                <a:ext uri="{FF2B5EF4-FFF2-40B4-BE49-F238E27FC236}">
                  <a16:creationId xmlns:a16="http://schemas.microsoft.com/office/drawing/2014/main" id="{10AF1D59-5117-4D47-8414-4BB61F944B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AU"/>
            </a:p>
          </p:txBody>
        </p:sp>
        <p:sp>
          <p:nvSpPr>
            <p:cNvPr id="96" name="Freeform 18">
              <a:extLst>
                <a:ext uri="{FF2B5EF4-FFF2-40B4-BE49-F238E27FC236}">
                  <a16:creationId xmlns:a16="http://schemas.microsoft.com/office/drawing/2014/main" id="{2387DC33-88B3-4718-8C94-41659EA33A9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AU"/>
            </a:p>
          </p:txBody>
        </p:sp>
        <p:sp>
          <p:nvSpPr>
            <p:cNvPr id="97" name="Freeform 19">
              <a:extLst>
                <a:ext uri="{FF2B5EF4-FFF2-40B4-BE49-F238E27FC236}">
                  <a16:creationId xmlns:a16="http://schemas.microsoft.com/office/drawing/2014/main" id="{D4E7EC64-4763-4F04-B2E4-E400364D72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AU"/>
            </a:p>
          </p:txBody>
        </p:sp>
        <p:sp>
          <p:nvSpPr>
            <p:cNvPr id="98" name="Freeform 20">
              <a:extLst>
                <a:ext uri="{FF2B5EF4-FFF2-40B4-BE49-F238E27FC236}">
                  <a16:creationId xmlns:a16="http://schemas.microsoft.com/office/drawing/2014/main" id="{581717DF-9FD4-47CB-9579-E34DF7E8754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AU"/>
            </a:p>
          </p:txBody>
        </p:sp>
        <p:sp>
          <p:nvSpPr>
            <p:cNvPr id="99" name="Freeform 21">
              <a:extLst>
                <a:ext uri="{FF2B5EF4-FFF2-40B4-BE49-F238E27FC236}">
                  <a16:creationId xmlns:a16="http://schemas.microsoft.com/office/drawing/2014/main" id="{BCD8EF50-6E58-4B2D-90B6-AFF236A73BC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AU"/>
            </a:p>
          </p:txBody>
        </p:sp>
        <p:sp>
          <p:nvSpPr>
            <p:cNvPr id="100" name="Freeform 22">
              <a:extLst>
                <a:ext uri="{FF2B5EF4-FFF2-40B4-BE49-F238E27FC236}">
                  <a16:creationId xmlns:a16="http://schemas.microsoft.com/office/drawing/2014/main" id="{6524A268-142A-4CBF-BB8B-DC1FCBC8F7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AU"/>
            </a:p>
          </p:txBody>
        </p:sp>
        <p:sp>
          <p:nvSpPr>
            <p:cNvPr id="101" name="Freeform 23">
              <a:extLst>
                <a:ext uri="{FF2B5EF4-FFF2-40B4-BE49-F238E27FC236}">
                  <a16:creationId xmlns:a16="http://schemas.microsoft.com/office/drawing/2014/main" id="{56A0E6F3-B76B-4813-B44B-56CE11A8A0C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AU"/>
            </a:p>
          </p:txBody>
        </p:sp>
        <p:sp>
          <p:nvSpPr>
            <p:cNvPr id="102" name="Freeform 24">
              <a:extLst>
                <a:ext uri="{FF2B5EF4-FFF2-40B4-BE49-F238E27FC236}">
                  <a16:creationId xmlns:a16="http://schemas.microsoft.com/office/drawing/2014/main" id="{A74CED8D-B902-4B76-9CC8-30A09B2FA1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AU"/>
            </a:p>
          </p:txBody>
        </p:sp>
        <p:sp>
          <p:nvSpPr>
            <p:cNvPr id="103" name="Freeform 25">
              <a:extLst>
                <a:ext uri="{FF2B5EF4-FFF2-40B4-BE49-F238E27FC236}">
                  <a16:creationId xmlns:a16="http://schemas.microsoft.com/office/drawing/2014/main" id="{ED007BD7-ED56-4566-B1FF-707160024A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AU"/>
            </a:p>
          </p:txBody>
        </p:sp>
        <p:sp>
          <p:nvSpPr>
            <p:cNvPr id="104" name="Freeform 26">
              <a:extLst>
                <a:ext uri="{FF2B5EF4-FFF2-40B4-BE49-F238E27FC236}">
                  <a16:creationId xmlns:a16="http://schemas.microsoft.com/office/drawing/2014/main" id="{90AD48D2-5BC8-4C80-B126-B1A201242B8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AU"/>
            </a:p>
          </p:txBody>
        </p:sp>
        <p:sp>
          <p:nvSpPr>
            <p:cNvPr id="105" name="Freeform 27">
              <a:extLst>
                <a:ext uri="{FF2B5EF4-FFF2-40B4-BE49-F238E27FC236}">
                  <a16:creationId xmlns:a16="http://schemas.microsoft.com/office/drawing/2014/main" id="{BE14C82F-9F35-4D61-B758-7BCE32DECB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AU"/>
            </a:p>
          </p:txBody>
        </p:sp>
        <p:sp>
          <p:nvSpPr>
            <p:cNvPr id="106" name="Freeform 28">
              <a:extLst>
                <a:ext uri="{FF2B5EF4-FFF2-40B4-BE49-F238E27FC236}">
                  <a16:creationId xmlns:a16="http://schemas.microsoft.com/office/drawing/2014/main" id="{6540CE06-9028-497A-AC64-CF0ED60A745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AU"/>
            </a:p>
          </p:txBody>
        </p:sp>
        <p:sp>
          <p:nvSpPr>
            <p:cNvPr id="107" name="Freeform 29">
              <a:extLst>
                <a:ext uri="{FF2B5EF4-FFF2-40B4-BE49-F238E27FC236}">
                  <a16:creationId xmlns:a16="http://schemas.microsoft.com/office/drawing/2014/main" id="{A4825B3B-52CD-4F08-BA02-6C2B0EFEDE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AU"/>
            </a:p>
          </p:txBody>
        </p:sp>
        <p:sp>
          <p:nvSpPr>
            <p:cNvPr id="108" name="Freeform 30">
              <a:extLst>
                <a:ext uri="{FF2B5EF4-FFF2-40B4-BE49-F238E27FC236}">
                  <a16:creationId xmlns:a16="http://schemas.microsoft.com/office/drawing/2014/main" id="{6877A5EF-B8B8-44D3-AA57-4BBF89206D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AU"/>
            </a:p>
          </p:txBody>
        </p:sp>
        <p:sp>
          <p:nvSpPr>
            <p:cNvPr id="109" name="Freeform 31">
              <a:extLst>
                <a:ext uri="{FF2B5EF4-FFF2-40B4-BE49-F238E27FC236}">
                  <a16:creationId xmlns:a16="http://schemas.microsoft.com/office/drawing/2014/main" id="{00BB365C-9180-4208-92CF-AB6A88848C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AU"/>
            </a:p>
          </p:txBody>
        </p:sp>
        <p:sp>
          <p:nvSpPr>
            <p:cNvPr id="110" name="Freeform 32">
              <a:extLst>
                <a:ext uri="{FF2B5EF4-FFF2-40B4-BE49-F238E27FC236}">
                  <a16:creationId xmlns:a16="http://schemas.microsoft.com/office/drawing/2014/main" id="{8D1134D2-53A6-41D5-AC1A-5254A2FBD08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AU"/>
            </a:p>
          </p:txBody>
        </p:sp>
        <p:sp>
          <p:nvSpPr>
            <p:cNvPr id="111" name="Rectangle 33">
              <a:extLst>
                <a:ext uri="{FF2B5EF4-FFF2-40B4-BE49-F238E27FC236}">
                  <a16:creationId xmlns:a16="http://schemas.microsoft.com/office/drawing/2014/main" id="{24C7FA73-07CD-479A-9B9E-DAD4D3B2BFC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txBody>
            <a:bodyPr/>
            <a:lstStyle/>
            <a:p>
              <a:endParaRPr lang="en-AU"/>
            </a:p>
          </p:txBody>
        </p:sp>
        <p:sp>
          <p:nvSpPr>
            <p:cNvPr id="112" name="Freeform 34">
              <a:extLst>
                <a:ext uri="{FF2B5EF4-FFF2-40B4-BE49-F238E27FC236}">
                  <a16:creationId xmlns:a16="http://schemas.microsoft.com/office/drawing/2014/main" id="{AB24DF92-B081-4701-B58D-913261A00D7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AU"/>
            </a:p>
          </p:txBody>
        </p:sp>
        <p:sp>
          <p:nvSpPr>
            <p:cNvPr id="113" name="Freeform 35">
              <a:extLst>
                <a:ext uri="{FF2B5EF4-FFF2-40B4-BE49-F238E27FC236}">
                  <a16:creationId xmlns:a16="http://schemas.microsoft.com/office/drawing/2014/main" id="{AB4DF275-6B82-4AA9-A7A9-138E631E30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AU"/>
            </a:p>
          </p:txBody>
        </p:sp>
        <p:sp>
          <p:nvSpPr>
            <p:cNvPr id="114" name="Freeform 36">
              <a:extLst>
                <a:ext uri="{FF2B5EF4-FFF2-40B4-BE49-F238E27FC236}">
                  <a16:creationId xmlns:a16="http://schemas.microsoft.com/office/drawing/2014/main" id="{972A3812-16AD-453E-B1E6-9F39894F79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AU"/>
            </a:p>
          </p:txBody>
        </p:sp>
        <p:sp>
          <p:nvSpPr>
            <p:cNvPr id="115" name="Freeform 37">
              <a:extLst>
                <a:ext uri="{FF2B5EF4-FFF2-40B4-BE49-F238E27FC236}">
                  <a16:creationId xmlns:a16="http://schemas.microsoft.com/office/drawing/2014/main" id="{8FB6759A-BAD8-4073-86A2-6DDD73DE2A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AU"/>
            </a:p>
          </p:txBody>
        </p:sp>
        <p:sp>
          <p:nvSpPr>
            <p:cNvPr id="116" name="Freeform 38">
              <a:extLst>
                <a:ext uri="{FF2B5EF4-FFF2-40B4-BE49-F238E27FC236}">
                  <a16:creationId xmlns:a16="http://schemas.microsoft.com/office/drawing/2014/main" id="{9FCCB0F4-1178-47C1-9EE2-234EA715C1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AU"/>
            </a:p>
          </p:txBody>
        </p:sp>
        <p:sp>
          <p:nvSpPr>
            <p:cNvPr id="117" name="Freeform 39">
              <a:extLst>
                <a:ext uri="{FF2B5EF4-FFF2-40B4-BE49-F238E27FC236}">
                  <a16:creationId xmlns:a16="http://schemas.microsoft.com/office/drawing/2014/main" id="{CB01BF0B-7EB0-4C18-80BE-20D2EAC048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AU"/>
            </a:p>
          </p:txBody>
        </p:sp>
        <p:sp>
          <p:nvSpPr>
            <p:cNvPr id="118" name="Freeform 40">
              <a:extLst>
                <a:ext uri="{FF2B5EF4-FFF2-40B4-BE49-F238E27FC236}">
                  <a16:creationId xmlns:a16="http://schemas.microsoft.com/office/drawing/2014/main" id="{3266E9DA-C937-48E0-8F98-90A467760F1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AU"/>
            </a:p>
          </p:txBody>
        </p:sp>
        <p:sp>
          <p:nvSpPr>
            <p:cNvPr id="119" name="Freeform 41">
              <a:extLst>
                <a:ext uri="{FF2B5EF4-FFF2-40B4-BE49-F238E27FC236}">
                  <a16:creationId xmlns:a16="http://schemas.microsoft.com/office/drawing/2014/main" id="{A8A9C00D-0425-4E68-A1DE-BCE5BD6BBD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AU"/>
            </a:p>
          </p:txBody>
        </p:sp>
        <p:sp>
          <p:nvSpPr>
            <p:cNvPr id="120" name="Freeform 42">
              <a:extLst>
                <a:ext uri="{FF2B5EF4-FFF2-40B4-BE49-F238E27FC236}">
                  <a16:creationId xmlns:a16="http://schemas.microsoft.com/office/drawing/2014/main" id="{46230904-E744-4B55-84FF-826A6B737B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AU"/>
            </a:p>
          </p:txBody>
        </p:sp>
        <p:sp>
          <p:nvSpPr>
            <p:cNvPr id="121" name="Freeform 43">
              <a:extLst>
                <a:ext uri="{FF2B5EF4-FFF2-40B4-BE49-F238E27FC236}">
                  <a16:creationId xmlns:a16="http://schemas.microsoft.com/office/drawing/2014/main" id="{D4291668-8AF0-4784-BC06-870768F53F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AU"/>
            </a:p>
          </p:txBody>
        </p:sp>
        <p:sp>
          <p:nvSpPr>
            <p:cNvPr id="122" name="Freeform 44">
              <a:extLst>
                <a:ext uri="{FF2B5EF4-FFF2-40B4-BE49-F238E27FC236}">
                  <a16:creationId xmlns:a16="http://schemas.microsoft.com/office/drawing/2014/main" id="{D917DCBD-774B-4AAF-92AE-D18289FFC4D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AU"/>
            </a:p>
          </p:txBody>
        </p:sp>
        <p:sp>
          <p:nvSpPr>
            <p:cNvPr id="123" name="Rectangle 45">
              <a:extLst>
                <a:ext uri="{FF2B5EF4-FFF2-40B4-BE49-F238E27FC236}">
                  <a16:creationId xmlns:a16="http://schemas.microsoft.com/office/drawing/2014/main" id="{9E50122E-0F19-4D65-9CB2-E22C3EA84AC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txBody>
            <a:bodyPr/>
            <a:lstStyle/>
            <a:p>
              <a:endParaRPr lang="en-AU"/>
            </a:p>
          </p:txBody>
        </p:sp>
        <p:sp>
          <p:nvSpPr>
            <p:cNvPr id="124" name="Freeform 46">
              <a:extLst>
                <a:ext uri="{FF2B5EF4-FFF2-40B4-BE49-F238E27FC236}">
                  <a16:creationId xmlns:a16="http://schemas.microsoft.com/office/drawing/2014/main" id="{BC28A765-6E8B-4352-BD0C-35474F70AC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AU"/>
            </a:p>
          </p:txBody>
        </p:sp>
        <p:sp>
          <p:nvSpPr>
            <p:cNvPr id="125" name="Freeform 47">
              <a:extLst>
                <a:ext uri="{FF2B5EF4-FFF2-40B4-BE49-F238E27FC236}">
                  <a16:creationId xmlns:a16="http://schemas.microsoft.com/office/drawing/2014/main" id="{0AC30A17-F494-44EB-9817-1B8B255CE46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AU"/>
            </a:p>
          </p:txBody>
        </p:sp>
        <p:sp>
          <p:nvSpPr>
            <p:cNvPr id="126" name="Freeform 48">
              <a:extLst>
                <a:ext uri="{FF2B5EF4-FFF2-40B4-BE49-F238E27FC236}">
                  <a16:creationId xmlns:a16="http://schemas.microsoft.com/office/drawing/2014/main" id="{6088D59F-32BD-4932-9C22-9AA0FCDA74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AU"/>
            </a:p>
          </p:txBody>
        </p:sp>
        <p:sp>
          <p:nvSpPr>
            <p:cNvPr id="127" name="Freeform 49">
              <a:extLst>
                <a:ext uri="{FF2B5EF4-FFF2-40B4-BE49-F238E27FC236}">
                  <a16:creationId xmlns:a16="http://schemas.microsoft.com/office/drawing/2014/main" id="{B18BBE45-5F21-47FA-B291-AC802D71556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AU"/>
            </a:p>
          </p:txBody>
        </p:sp>
        <p:sp>
          <p:nvSpPr>
            <p:cNvPr id="128" name="Freeform 50">
              <a:extLst>
                <a:ext uri="{FF2B5EF4-FFF2-40B4-BE49-F238E27FC236}">
                  <a16:creationId xmlns:a16="http://schemas.microsoft.com/office/drawing/2014/main" id="{A1BD992D-1C4B-4E69-A627-A45D8958E0D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AU"/>
            </a:p>
          </p:txBody>
        </p:sp>
        <p:sp>
          <p:nvSpPr>
            <p:cNvPr id="129" name="Freeform 51">
              <a:extLst>
                <a:ext uri="{FF2B5EF4-FFF2-40B4-BE49-F238E27FC236}">
                  <a16:creationId xmlns:a16="http://schemas.microsoft.com/office/drawing/2014/main" id="{571C0498-7105-455E-8B0A-233F850F18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AU"/>
            </a:p>
          </p:txBody>
        </p:sp>
        <p:sp>
          <p:nvSpPr>
            <p:cNvPr id="130" name="Freeform 52">
              <a:extLst>
                <a:ext uri="{FF2B5EF4-FFF2-40B4-BE49-F238E27FC236}">
                  <a16:creationId xmlns:a16="http://schemas.microsoft.com/office/drawing/2014/main" id="{F6FA78CC-C0B1-422F-B535-05580A9716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AU"/>
            </a:p>
          </p:txBody>
        </p:sp>
        <p:sp>
          <p:nvSpPr>
            <p:cNvPr id="131" name="Freeform 53">
              <a:extLst>
                <a:ext uri="{FF2B5EF4-FFF2-40B4-BE49-F238E27FC236}">
                  <a16:creationId xmlns:a16="http://schemas.microsoft.com/office/drawing/2014/main" id="{49A1BACF-EE5E-46F8-8968-D4CF18BC011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AU"/>
            </a:p>
          </p:txBody>
        </p:sp>
        <p:sp>
          <p:nvSpPr>
            <p:cNvPr id="132" name="Freeform 54">
              <a:extLst>
                <a:ext uri="{FF2B5EF4-FFF2-40B4-BE49-F238E27FC236}">
                  <a16:creationId xmlns:a16="http://schemas.microsoft.com/office/drawing/2014/main" id="{0AF8DFAF-8AF7-453E-AED7-89E59FBD7D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AU"/>
            </a:p>
          </p:txBody>
        </p:sp>
        <p:sp>
          <p:nvSpPr>
            <p:cNvPr id="133" name="Freeform 55">
              <a:extLst>
                <a:ext uri="{FF2B5EF4-FFF2-40B4-BE49-F238E27FC236}">
                  <a16:creationId xmlns:a16="http://schemas.microsoft.com/office/drawing/2014/main" id="{F8C26D97-8DA4-4556-92E4-2AE66B365B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AU"/>
            </a:p>
          </p:txBody>
        </p:sp>
        <p:sp>
          <p:nvSpPr>
            <p:cNvPr id="134" name="Freeform 56">
              <a:extLst>
                <a:ext uri="{FF2B5EF4-FFF2-40B4-BE49-F238E27FC236}">
                  <a16:creationId xmlns:a16="http://schemas.microsoft.com/office/drawing/2014/main" id="{EEF9D855-A8A7-44CC-919C-BEA327F2542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AU"/>
            </a:p>
          </p:txBody>
        </p:sp>
        <p:sp>
          <p:nvSpPr>
            <p:cNvPr id="135" name="Freeform 57">
              <a:extLst>
                <a:ext uri="{FF2B5EF4-FFF2-40B4-BE49-F238E27FC236}">
                  <a16:creationId xmlns:a16="http://schemas.microsoft.com/office/drawing/2014/main" id="{11F0B045-803C-4067-A182-066EEB2C4F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AU"/>
            </a:p>
          </p:txBody>
        </p:sp>
        <p:sp>
          <p:nvSpPr>
            <p:cNvPr id="136" name="Freeform 58">
              <a:extLst>
                <a:ext uri="{FF2B5EF4-FFF2-40B4-BE49-F238E27FC236}">
                  <a16:creationId xmlns:a16="http://schemas.microsoft.com/office/drawing/2014/main" id="{3C1FCACB-EFEF-4B54-99A6-E327A637C2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AU"/>
            </a:p>
          </p:txBody>
        </p:sp>
      </p:grpSp>
      <p:grpSp>
        <p:nvGrpSpPr>
          <p:cNvPr id="138" name="Group 137">
            <a:extLst>
              <a:ext uri="{FF2B5EF4-FFF2-40B4-BE49-F238E27FC236}">
                <a16:creationId xmlns:a16="http://schemas.microsoft.com/office/drawing/2014/main" id="{AD579530-1077-46B3-BD5C-81BB270A1D5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39" name="Rectangle 138">
              <a:extLst>
                <a:ext uri="{FF2B5EF4-FFF2-40B4-BE49-F238E27FC236}">
                  <a16:creationId xmlns:a16="http://schemas.microsoft.com/office/drawing/2014/main" id="{ACBB106A-B366-4349-B59F-E8FBDADD82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0" name="Picture 2">
              <a:extLst>
                <a:ext uri="{FF2B5EF4-FFF2-40B4-BE49-F238E27FC236}">
                  <a16:creationId xmlns:a16="http://schemas.microsoft.com/office/drawing/2014/main" id="{113FC03B-24E4-4A3F-9626-CC7F6356BC9E}"/>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4">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pic>
        <p:nvPicPr>
          <p:cNvPr id="13" name="Picture 12" descr="3D abstract blue and gold cube illustration">
            <a:extLst>
              <a:ext uri="{FF2B5EF4-FFF2-40B4-BE49-F238E27FC236}">
                <a16:creationId xmlns:a16="http://schemas.microsoft.com/office/drawing/2014/main" id="{E4741EA6-A3A3-B18A-B9C7-462C21EC489B}"/>
              </a:ext>
            </a:extLst>
          </p:cNvPr>
          <p:cNvPicPr>
            <a:picLocks noChangeAspect="1"/>
          </p:cNvPicPr>
          <p:nvPr/>
        </p:nvPicPr>
        <p:blipFill>
          <a:blip r:embed="rId5">
            <a:alphaModFix amt="30000"/>
          </a:blip>
          <a:srcRect b="6222"/>
          <a:stretch>
            <a:fillRect/>
          </a:stretch>
        </p:blipFill>
        <p:spPr>
          <a:xfrm>
            <a:off x="-2" y="10"/>
            <a:ext cx="12188389" cy="6857990"/>
          </a:xfrm>
          <a:prstGeom prst="rect">
            <a:avLst/>
          </a:prstGeom>
        </p:spPr>
      </p:pic>
      <p:grpSp>
        <p:nvGrpSpPr>
          <p:cNvPr id="142" name="Group 141">
            <a:extLst>
              <a:ext uri="{FF2B5EF4-FFF2-40B4-BE49-F238E27FC236}">
                <a16:creationId xmlns:a16="http://schemas.microsoft.com/office/drawing/2014/main" id="{83F79A5F-63B5-4802-B39B-BF0F89DDDA1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5895" y="2235200"/>
            <a:ext cx="10982062" cy="2396067"/>
            <a:chOff x="605895" y="2235200"/>
            <a:chExt cx="10982062" cy="2396067"/>
          </a:xfrm>
        </p:grpSpPr>
        <p:sp>
          <p:nvSpPr>
            <p:cNvPr id="143" name="Round Diagonal Corner Rectangle 7">
              <a:extLst>
                <a:ext uri="{FF2B5EF4-FFF2-40B4-BE49-F238E27FC236}">
                  <a16:creationId xmlns:a16="http://schemas.microsoft.com/office/drawing/2014/main" id="{00D14BF7-A799-4EDA-8C19-CED0B8EC52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82333" y="2235200"/>
              <a:ext cx="7027334" cy="2396067"/>
            </a:xfrm>
            <a:prstGeom prst="round2DiagRect">
              <a:avLst>
                <a:gd name="adj1" fmla="val 9246"/>
                <a:gd name="adj2" fmla="val 0"/>
              </a:avLst>
            </a:prstGeom>
            <a:solidFill>
              <a:schemeClr val="bg1">
                <a:alpha val="80000"/>
              </a:scheme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44" name="Group 143">
              <a:extLst>
                <a:ext uri="{FF2B5EF4-FFF2-40B4-BE49-F238E27FC236}">
                  <a16:creationId xmlns:a16="http://schemas.microsoft.com/office/drawing/2014/main" id="{AF292344-73C8-4E53-85C0-8CDB23EB53B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5895" y="2900097"/>
              <a:ext cx="10982062" cy="1211524"/>
              <a:chOff x="605895" y="2900097"/>
              <a:chExt cx="10982062" cy="1211524"/>
            </a:xfrm>
          </p:grpSpPr>
          <p:sp>
            <p:nvSpPr>
              <p:cNvPr id="145" name="Freeform 32">
                <a:extLst>
                  <a:ext uri="{FF2B5EF4-FFF2-40B4-BE49-F238E27FC236}">
                    <a16:creationId xmlns:a16="http://schemas.microsoft.com/office/drawing/2014/main" id="{4781E776-A0A7-4FB6-958B-8389BBA569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9653587" y="33797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AU"/>
              </a:p>
            </p:txBody>
          </p:sp>
          <p:sp>
            <p:nvSpPr>
              <p:cNvPr id="146" name="Freeform 33">
                <a:extLst>
                  <a:ext uri="{FF2B5EF4-FFF2-40B4-BE49-F238E27FC236}">
                    <a16:creationId xmlns:a16="http://schemas.microsoft.com/office/drawing/2014/main" id="{0F004D56-F177-45BC-8965-B72DB88A08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0078244" y="33107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AU"/>
              </a:p>
            </p:txBody>
          </p:sp>
          <p:sp>
            <p:nvSpPr>
              <p:cNvPr id="147" name="Freeform 34">
                <a:extLst>
                  <a:ext uri="{FF2B5EF4-FFF2-40B4-BE49-F238E27FC236}">
                    <a16:creationId xmlns:a16="http://schemas.microsoft.com/office/drawing/2014/main" id="{5F2F1F83-817B-4678-B0AE-8FFDC49FC82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1146631" y="35742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AU"/>
              </a:p>
            </p:txBody>
          </p:sp>
          <p:sp>
            <p:nvSpPr>
              <p:cNvPr id="148" name="Freeform 37">
                <a:extLst>
                  <a:ext uri="{FF2B5EF4-FFF2-40B4-BE49-F238E27FC236}">
                    <a16:creationId xmlns:a16="http://schemas.microsoft.com/office/drawing/2014/main" id="{F908EB47-32F4-4E82-BF56-FD25BB0747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10230644" y="30345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AU"/>
              </a:p>
            </p:txBody>
          </p:sp>
          <p:sp>
            <p:nvSpPr>
              <p:cNvPr id="149" name="Freeform 35">
                <a:extLst>
                  <a:ext uri="{FF2B5EF4-FFF2-40B4-BE49-F238E27FC236}">
                    <a16:creationId xmlns:a16="http://schemas.microsoft.com/office/drawing/2014/main" id="{0966000D-B975-4E8A-9BF2-EACF216405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034587" y="25627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AU"/>
              </a:p>
            </p:txBody>
          </p:sp>
          <p:sp>
            <p:nvSpPr>
              <p:cNvPr id="150" name="Freeform 36">
                <a:extLst>
                  <a:ext uri="{FF2B5EF4-FFF2-40B4-BE49-F238E27FC236}">
                    <a16:creationId xmlns:a16="http://schemas.microsoft.com/office/drawing/2014/main" id="{A9554499-6796-4AEE-B012-34A5B9A585A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0747375" y="32326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AU"/>
              </a:p>
            </p:txBody>
          </p:sp>
          <p:sp>
            <p:nvSpPr>
              <p:cNvPr id="151" name="Freeform 38">
                <a:extLst>
                  <a:ext uri="{FF2B5EF4-FFF2-40B4-BE49-F238E27FC236}">
                    <a16:creationId xmlns:a16="http://schemas.microsoft.com/office/drawing/2014/main" id="{9DD40864-34BD-491F-B591-180E7B32C12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1399044" y="30953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AU"/>
              </a:p>
            </p:txBody>
          </p:sp>
          <p:sp>
            <p:nvSpPr>
              <p:cNvPr id="152" name="Freeform 39">
                <a:extLst>
                  <a:ext uri="{FF2B5EF4-FFF2-40B4-BE49-F238E27FC236}">
                    <a16:creationId xmlns:a16="http://schemas.microsoft.com/office/drawing/2014/main" id="{2623F54C-4373-4D30-90DB-3129BDDF54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353675" y="21531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AU"/>
              </a:p>
            </p:txBody>
          </p:sp>
          <p:sp>
            <p:nvSpPr>
              <p:cNvPr id="153" name="Freeform 40">
                <a:extLst>
                  <a:ext uri="{FF2B5EF4-FFF2-40B4-BE49-F238E27FC236}">
                    <a16:creationId xmlns:a16="http://schemas.microsoft.com/office/drawing/2014/main" id="{1FF42884-D4B2-462F-9FA7-4FA89253224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9848850" y="33088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AU"/>
              </a:p>
            </p:txBody>
          </p:sp>
          <p:sp>
            <p:nvSpPr>
              <p:cNvPr id="154" name="Rectangle 41">
                <a:extLst>
                  <a:ext uri="{FF2B5EF4-FFF2-40B4-BE49-F238E27FC236}">
                    <a16:creationId xmlns:a16="http://schemas.microsoft.com/office/drawing/2014/main" id="{27F4D4BA-37F5-4D54-BDFF-733F621D5DB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5400000">
                <a:off x="9721056" y="32842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AU"/>
              </a:p>
            </p:txBody>
          </p:sp>
          <p:sp>
            <p:nvSpPr>
              <p:cNvPr id="155" name="Freeform 32">
                <a:extLst>
                  <a:ext uri="{FF2B5EF4-FFF2-40B4-BE49-F238E27FC236}">
                    <a16:creationId xmlns:a16="http://schemas.microsoft.com/office/drawing/2014/main" id="{29E4A0E5-0441-4563-A947-12A5781105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2122751" y="35321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AU"/>
              </a:p>
            </p:txBody>
          </p:sp>
          <p:sp>
            <p:nvSpPr>
              <p:cNvPr id="156" name="Freeform 33">
                <a:extLst>
                  <a:ext uri="{FF2B5EF4-FFF2-40B4-BE49-F238E27FC236}">
                    <a16:creationId xmlns:a16="http://schemas.microsoft.com/office/drawing/2014/main" id="{4A8D89B4-AD1B-410A-870B-1042E075A04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1958445" y="34631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AU"/>
              </a:p>
            </p:txBody>
          </p:sp>
          <p:sp>
            <p:nvSpPr>
              <p:cNvPr id="157" name="Freeform 34">
                <a:extLst>
                  <a:ext uri="{FF2B5EF4-FFF2-40B4-BE49-F238E27FC236}">
                    <a16:creationId xmlns:a16="http://schemas.microsoft.com/office/drawing/2014/main" id="{DFC54570-9F45-44E6-AC94-4B3192D44B2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858308" y="37266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AU"/>
              </a:p>
            </p:txBody>
          </p:sp>
          <p:sp>
            <p:nvSpPr>
              <p:cNvPr id="158" name="Freeform 37">
                <a:extLst>
                  <a:ext uri="{FF2B5EF4-FFF2-40B4-BE49-F238E27FC236}">
                    <a16:creationId xmlns:a16="http://schemas.microsoft.com/office/drawing/2014/main" id="{A976F76C-4BBB-4CD4-9270-5E4E8802BF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1658407" y="31869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AU"/>
              </a:p>
            </p:txBody>
          </p:sp>
          <p:sp>
            <p:nvSpPr>
              <p:cNvPr id="159" name="Freeform 35">
                <a:extLst>
                  <a:ext uri="{FF2B5EF4-FFF2-40B4-BE49-F238E27FC236}">
                    <a16:creationId xmlns:a16="http://schemas.microsoft.com/office/drawing/2014/main" id="{06081E5F-35E2-4E9E-A0DA-9E2F769C4C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860814" y="27151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AU"/>
              </a:p>
            </p:txBody>
          </p:sp>
          <p:sp>
            <p:nvSpPr>
              <p:cNvPr id="160" name="Freeform 36">
                <a:extLst>
                  <a:ext uri="{FF2B5EF4-FFF2-40B4-BE49-F238E27FC236}">
                    <a16:creationId xmlns:a16="http://schemas.microsoft.com/office/drawing/2014/main" id="{7B7B4F78-1391-433D-AAE5-0FA8B8EE181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1289314" y="33850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AU"/>
              </a:p>
            </p:txBody>
          </p:sp>
          <p:sp>
            <p:nvSpPr>
              <p:cNvPr id="161" name="Freeform 38">
                <a:extLst>
                  <a:ext uri="{FF2B5EF4-FFF2-40B4-BE49-F238E27FC236}">
                    <a16:creationId xmlns:a16="http://schemas.microsoft.com/office/drawing/2014/main" id="{EF63F42B-29ED-4285-99D1-5FA657DA92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605895" y="32477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AU"/>
              </a:p>
            </p:txBody>
          </p:sp>
          <p:sp>
            <p:nvSpPr>
              <p:cNvPr id="162" name="Freeform 39">
                <a:extLst>
                  <a:ext uri="{FF2B5EF4-FFF2-40B4-BE49-F238E27FC236}">
                    <a16:creationId xmlns:a16="http://schemas.microsoft.com/office/drawing/2014/main" id="{EB7A6053-A7CF-4785-B396-6F70D6EBE9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532202" y="23055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AU"/>
              </a:p>
            </p:txBody>
          </p:sp>
          <p:sp>
            <p:nvSpPr>
              <p:cNvPr id="163" name="Freeform 40">
                <a:extLst>
                  <a:ext uri="{FF2B5EF4-FFF2-40B4-BE49-F238E27FC236}">
                    <a16:creationId xmlns:a16="http://schemas.microsoft.com/office/drawing/2014/main" id="{E6337518-A10D-47A5-BD86-6D1F3FAF3C9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2154501" y="34612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AU"/>
              </a:p>
            </p:txBody>
          </p:sp>
          <p:sp>
            <p:nvSpPr>
              <p:cNvPr id="164" name="Rectangle 41">
                <a:extLst>
                  <a:ext uri="{FF2B5EF4-FFF2-40B4-BE49-F238E27FC236}">
                    <a16:creationId xmlns:a16="http://schemas.microsoft.com/office/drawing/2014/main" id="{7591C37F-6498-4992-992D-D413A84752D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16200000" flipH="1">
                <a:off x="2448983" y="34366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AU"/>
              </a:p>
            </p:txBody>
          </p:sp>
        </p:grpSp>
      </p:grpSp>
      <p:sp>
        <p:nvSpPr>
          <p:cNvPr id="2" name="Title 1">
            <a:extLst>
              <a:ext uri="{FF2B5EF4-FFF2-40B4-BE49-F238E27FC236}">
                <a16:creationId xmlns:a16="http://schemas.microsoft.com/office/drawing/2014/main" id="{4DC7933D-9A4E-8086-0410-BC5E44D11A9D}"/>
              </a:ext>
            </a:extLst>
          </p:cNvPr>
          <p:cNvSpPr>
            <a:spLocks noGrp="1"/>
          </p:cNvSpPr>
          <p:nvPr>
            <p:ph type="title"/>
          </p:nvPr>
        </p:nvSpPr>
        <p:spPr>
          <a:xfrm>
            <a:off x="2667000" y="2328334"/>
            <a:ext cx="6858000" cy="1367896"/>
          </a:xfrm>
        </p:spPr>
        <p:txBody>
          <a:bodyPr vert="horz" lIns="91440" tIns="45720" rIns="91440" bIns="45720" rtlCol="0" anchor="b">
            <a:normAutofit/>
          </a:bodyPr>
          <a:lstStyle/>
          <a:p>
            <a:pPr algn="ctr"/>
            <a:r>
              <a:rPr lang="en-US" sz="4800"/>
              <a:t>Data Transparency</a:t>
            </a:r>
          </a:p>
        </p:txBody>
      </p:sp>
      <p:sp>
        <p:nvSpPr>
          <p:cNvPr id="11" name="Content Placeholder 10">
            <a:extLst>
              <a:ext uri="{FF2B5EF4-FFF2-40B4-BE49-F238E27FC236}">
                <a16:creationId xmlns:a16="http://schemas.microsoft.com/office/drawing/2014/main" id="{6AC9E8DB-CD14-77FB-CF1E-44F17CB9826C}"/>
              </a:ext>
            </a:extLst>
          </p:cNvPr>
          <p:cNvSpPr>
            <a:spLocks noGrp="1"/>
          </p:cNvSpPr>
          <p:nvPr>
            <p:ph idx="1"/>
          </p:nvPr>
        </p:nvSpPr>
        <p:spPr>
          <a:xfrm>
            <a:off x="2667001" y="3602038"/>
            <a:ext cx="6857999" cy="953029"/>
          </a:xfrm>
        </p:spPr>
        <p:txBody>
          <a:bodyPr vert="horz" lIns="91440" tIns="45720" rIns="91440" bIns="45720" rtlCol="0">
            <a:normAutofit/>
          </a:bodyPr>
          <a:lstStyle/>
          <a:p>
            <a:pPr marL="0" indent="0" algn="ctr">
              <a:buNone/>
            </a:pPr>
            <a:r>
              <a:rPr lang="en-US" sz="2000" cap="all" dirty="0">
                <a:solidFill>
                  <a:schemeClr val="tx2"/>
                </a:solidFill>
              </a:rPr>
              <a:t>Digital Frontiers is committed to fair and equitable use of open-source data.</a:t>
            </a:r>
          </a:p>
        </p:txBody>
      </p:sp>
    </p:spTree>
    <p:extLst>
      <p:ext uri="{BB962C8B-B14F-4D97-AF65-F5344CB8AC3E}">
        <p14:creationId xmlns:p14="http://schemas.microsoft.com/office/powerpoint/2010/main" val="22054743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BFBB31-6DD2-22DB-3588-F9C4DA49DEAA}"/>
              </a:ext>
            </a:extLst>
          </p:cNvPr>
          <p:cNvSpPr>
            <a:spLocks noGrp="1"/>
          </p:cNvSpPr>
          <p:nvPr>
            <p:ph type="title"/>
          </p:nvPr>
        </p:nvSpPr>
        <p:spPr/>
        <p:txBody>
          <a:bodyPr/>
          <a:lstStyle/>
          <a:p>
            <a:endParaRPr lang="en-AU" dirty="0"/>
          </a:p>
        </p:txBody>
      </p:sp>
      <p:sp>
        <p:nvSpPr>
          <p:cNvPr id="3" name="Content Placeholder 2">
            <a:extLst>
              <a:ext uri="{FF2B5EF4-FFF2-40B4-BE49-F238E27FC236}">
                <a16:creationId xmlns:a16="http://schemas.microsoft.com/office/drawing/2014/main" id="{8C245395-4ACF-FA00-015C-565FD790467A}"/>
              </a:ext>
            </a:extLst>
          </p:cNvPr>
          <p:cNvSpPr>
            <a:spLocks noGrp="1"/>
          </p:cNvSpPr>
          <p:nvPr>
            <p:ph idx="1"/>
          </p:nvPr>
        </p:nvSpPr>
        <p:spPr/>
        <p:txBody>
          <a:bodyPr/>
          <a:lstStyle/>
          <a:p>
            <a:r>
              <a:rPr lang="en-GB" dirty="0"/>
              <a:t>This slide is supposed to be empty for video editing.</a:t>
            </a:r>
            <a:endParaRPr lang="en-AU" dirty="0"/>
          </a:p>
        </p:txBody>
      </p:sp>
    </p:spTree>
    <p:extLst>
      <p:ext uri="{BB962C8B-B14F-4D97-AF65-F5344CB8AC3E}">
        <p14:creationId xmlns:p14="http://schemas.microsoft.com/office/powerpoint/2010/main" val="219583552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TM04033919[[fn=Circuit]]</Template>
  <TotalTime>44</TotalTime>
  <Words>401</Words>
  <Application>Microsoft Office PowerPoint</Application>
  <PresentationFormat>Widescreen</PresentationFormat>
  <Paragraphs>21</Paragraphs>
  <Slides>6</Slides>
  <Notes>6</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6</vt:i4>
      </vt:variant>
    </vt:vector>
  </HeadingPairs>
  <TitlesOfParts>
    <vt:vector size="10" baseType="lpstr">
      <vt:lpstr>Aptos</vt:lpstr>
      <vt:lpstr>Arial</vt:lpstr>
      <vt:lpstr>Tw Cen MT</vt:lpstr>
      <vt:lpstr>Circuit</vt:lpstr>
      <vt:lpstr>Data Centre Frontier</vt:lpstr>
      <vt:lpstr>To much data in different places</vt:lpstr>
      <vt:lpstr>Data Centre Frontiers</vt:lpstr>
      <vt:lpstr>PowerPoint Presentation</vt:lpstr>
      <vt:lpstr>Data Transparency</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Kessler Melvin</dc:creator>
  <cp:lastModifiedBy>Kessler Melvin</cp:lastModifiedBy>
  <cp:revision>2</cp:revision>
  <dcterms:created xsi:type="dcterms:W3CDTF">2025-08-30T10:04:14Z</dcterms:created>
  <dcterms:modified xsi:type="dcterms:W3CDTF">2025-08-30T10:49:00Z</dcterms:modified>
</cp:coreProperties>
</file>